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Сложноподчиненное предложение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9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7889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4896544"/>
          </a:xfrm>
        </p:spPr>
        <p:txBody>
          <a:bodyPr>
            <a:normAutofit fontScale="85000" lnSpcReduction="10000"/>
          </a:bodyPr>
          <a:lstStyle/>
          <a:p>
            <a:pPr marL="742950" indent="-742950">
              <a:buAutoNum type="arabicParenR"/>
            </a:pPr>
            <a:r>
              <a:rPr lang="ru-RU" sz="4000" dirty="0" smtClean="0"/>
              <a:t>Что(бы</a:t>
            </a:r>
            <a:r>
              <a:rPr lang="ru-RU" sz="4000" dirty="0"/>
              <a:t>) такое придумать, что(бы) новогодний вечер </a:t>
            </a:r>
            <a:r>
              <a:rPr lang="ru-RU" sz="4000" dirty="0" smtClean="0"/>
              <a:t>прошёл интересно</a:t>
            </a:r>
            <a:r>
              <a:rPr lang="ru-RU" sz="4000" dirty="0"/>
              <a:t>?</a:t>
            </a:r>
            <a:br>
              <a:rPr lang="ru-RU" sz="4000" dirty="0"/>
            </a:br>
            <a:endParaRPr lang="ru-RU" sz="4000" dirty="0" smtClean="0"/>
          </a:p>
          <a:p>
            <a:pPr marL="742950" indent="-742950">
              <a:buAutoNum type="arabicParenR"/>
            </a:pPr>
            <a:r>
              <a:rPr lang="ru-RU" sz="4000" dirty="0" smtClean="0"/>
              <a:t>Всю </a:t>
            </a:r>
            <a:r>
              <a:rPr lang="ru-RU" sz="4000" dirty="0"/>
              <a:t>ночь шёл дождь, за(то) день </a:t>
            </a:r>
            <a:r>
              <a:rPr lang="ru-RU" sz="4000" dirty="0" smtClean="0"/>
              <a:t>был солнечный</a:t>
            </a:r>
            <a:r>
              <a:rPr lang="ru-RU" sz="4000" dirty="0"/>
              <a:t>.</a:t>
            </a:r>
            <a:br>
              <a:rPr lang="ru-RU" sz="4000" dirty="0"/>
            </a:br>
            <a:endParaRPr lang="ru-RU" sz="4000" dirty="0" smtClean="0"/>
          </a:p>
          <a:p>
            <a:pPr marL="742950" indent="-742950">
              <a:buAutoNum type="arabicParenR"/>
            </a:pPr>
            <a:r>
              <a:rPr lang="ru-RU" sz="4000" dirty="0" smtClean="0"/>
              <a:t>Мы </a:t>
            </a:r>
            <a:r>
              <a:rPr lang="ru-RU" sz="4000" dirty="0"/>
              <a:t>поблагодарили лесника за(то), что он показал нам </a:t>
            </a:r>
            <a:r>
              <a:rPr lang="ru-RU" sz="4000" dirty="0" smtClean="0"/>
              <a:t>дорогу. 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334397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Раскройте </a:t>
            </a:r>
            <a:r>
              <a:rPr lang="ru-RU" sz="3200" dirty="0"/>
              <a:t>скобки, выделите овалом союзы,</a:t>
            </a:r>
          </a:p>
          <a:p>
            <a:pPr algn="ctr"/>
            <a:r>
              <a:rPr lang="ru-RU" sz="3200" dirty="0"/>
              <a:t>укажите, к какой группе они относятся.</a:t>
            </a:r>
          </a:p>
        </p:txBody>
      </p:sp>
    </p:spTree>
    <p:extLst>
      <p:ext uri="{BB962C8B-B14F-4D97-AF65-F5344CB8AC3E}">
        <p14:creationId xmlns:p14="http://schemas.microsoft.com/office/powerpoint/2010/main" val="222326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ru-RU" dirty="0" smtClean="0"/>
              <a:t>Найти ошибки и исправить 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496944" cy="56612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/>
              <a:t>1</a:t>
            </a:r>
            <a:r>
              <a:rPr lang="ru-RU" dirty="0" smtClean="0"/>
              <a:t>)</a:t>
            </a:r>
            <a:r>
              <a:rPr lang="ru-RU" dirty="0"/>
              <a:t> Впопыхах охотник прислонил ружьё к дереву, из </a:t>
            </a:r>
            <a:r>
              <a:rPr lang="ru-RU" dirty="0" smtClean="0"/>
              <a:t>которого шёл </a:t>
            </a:r>
            <a:r>
              <a:rPr lang="ru-RU" dirty="0"/>
              <a:t>дымок.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2</a:t>
            </a:r>
            <a:r>
              <a:rPr lang="ru-RU" dirty="0" smtClean="0"/>
              <a:t>)</a:t>
            </a:r>
            <a:r>
              <a:rPr lang="ru-RU" dirty="0"/>
              <a:t> Бешено мчатся многоводные реки по камням, на </a:t>
            </a:r>
            <a:r>
              <a:rPr lang="ru-RU" dirty="0" smtClean="0"/>
              <a:t>берегах которых </a:t>
            </a:r>
            <a:r>
              <a:rPr lang="ru-RU" dirty="0"/>
              <a:t>мелькают новенькие дома</a:t>
            </a:r>
            <a:r>
              <a:rPr lang="ru-RU" dirty="0" smtClean="0"/>
              <a:t>. 						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3) </a:t>
            </a:r>
            <a:r>
              <a:rPr lang="ru-RU" dirty="0"/>
              <a:t>Все школьники уже вернулись с занятий, которые </a:t>
            </a:r>
            <a:r>
              <a:rPr lang="ru-RU" dirty="0" smtClean="0"/>
              <a:t>учились во </a:t>
            </a:r>
            <a:r>
              <a:rPr lang="ru-RU" dirty="0"/>
              <a:t>вторую смену.</a:t>
            </a:r>
            <a:br>
              <a:rPr lang="ru-RU" dirty="0"/>
            </a:br>
            <a:r>
              <a:rPr lang="ru-RU" dirty="0" smtClean="0"/>
              <a:t>4)</a:t>
            </a:r>
            <a:r>
              <a:rPr lang="ru-RU" dirty="0"/>
              <a:t> В последние годы наши писатели создали немало таких произведений, где показаны герои </a:t>
            </a:r>
            <a:r>
              <a:rPr lang="ru-RU" dirty="0" smtClean="0"/>
              <a:t>Великой Отечественной </a:t>
            </a:r>
            <a:r>
              <a:rPr lang="ru-RU" dirty="0"/>
              <a:t>войны.</a:t>
            </a:r>
            <a:br>
              <a:rPr lang="ru-RU" dirty="0"/>
            </a:br>
            <a:r>
              <a:rPr lang="ru-RU" sz="2800" dirty="0" smtClean="0"/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13046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/>
              <a:t>1. Укажите сложноподчинённое предложение (знаки препинания не расставлены).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9251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4200" dirty="0" smtClean="0"/>
              <a:t>а</a:t>
            </a:r>
            <a:r>
              <a:rPr lang="ru-RU" sz="4200" dirty="0"/>
              <a:t>) Солнце светило очень ярко и от этого по снегу пробегали яркие огоньки.</a:t>
            </a:r>
            <a:br>
              <a:rPr lang="ru-RU" sz="4200" dirty="0"/>
            </a:br>
            <a:r>
              <a:rPr lang="ru-RU" sz="4200" dirty="0"/>
              <a:t>б) Какая-то женщина сидела в сквере и задумчиво чертила тросточкой </a:t>
            </a:r>
            <a:r>
              <a:rPr lang="ru-RU" sz="4200" dirty="0" smtClean="0"/>
              <a:t>по дорожке</a:t>
            </a:r>
            <a:r>
              <a:rPr lang="ru-RU" sz="4200" dirty="0"/>
              <a:t>.</a:t>
            </a:r>
            <a:br>
              <a:rPr lang="ru-RU" sz="4200" dirty="0"/>
            </a:br>
            <a:r>
              <a:rPr lang="ru-RU" sz="4200" dirty="0"/>
              <a:t>в) Не откладывай на завтра то что можно сделать сегодня.</a:t>
            </a:r>
            <a:br>
              <a:rPr lang="ru-RU" sz="4200" dirty="0"/>
            </a:br>
            <a:r>
              <a:rPr lang="ru-RU" sz="4200" dirty="0"/>
              <a:t>г) Всё было тихо топот моей лошади один </a:t>
            </a:r>
            <a:r>
              <a:rPr lang="ru-RU" sz="4200" dirty="0" smtClean="0"/>
              <a:t>раздавался в </a:t>
            </a:r>
            <a:r>
              <a:rPr lang="ru-RU" sz="4200" dirty="0"/>
              <a:t>ночном безмолвии.</a:t>
            </a:r>
            <a:r>
              <a:rPr lang="ru-RU" sz="4200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6039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2. Укажите правильно построенное предложение.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4200" dirty="0" smtClean="0"/>
              <a:t>а) </a:t>
            </a:r>
            <a:r>
              <a:rPr lang="ru-RU" sz="4200" dirty="0"/>
              <a:t>Судья указала участнику матча, что вы </a:t>
            </a:r>
            <a:r>
              <a:rPr lang="ru-RU" sz="4200" dirty="0" smtClean="0"/>
              <a:t>нарушили правила</a:t>
            </a:r>
            <a:r>
              <a:rPr lang="ru-RU" sz="4200" dirty="0"/>
              <a:t>.</a:t>
            </a:r>
            <a:br>
              <a:rPr lang="ru-RU" sz="4200" dirty="0"/>
            </a:br>
            <a:r>
              <a:rPr lang="ru-RU" sz="4200" dirty="0"/>
              <a:t>б) Дочь попросила маму, чтобы та отпустила её к подруге.</a:t>
            </a:r>
            <a:br>
              <a:rPr lang="ru-RU" sz="4200" dirty="0"/>
            </a:br>
            <a:r>
              <a:rPr lang="ru-RU" sz="4200" dirty="0"/>
              <a:t>в) Мне дали понять о том, что я </a:t>
            </a:r>
            <a:r>
              <a:rPr lang="ru-RU" sz="4200" dirty="0" smtClean="0"/>
              <a:t>жду напрасно</a:t>
            </a:r>
            <a:r>
              <a:rPr lang="ru-RU" sz="4200" dirty="0"/>
              <a:t>.</a:t>
            </a:r>
            <a:br>
              <a:rPr lang="ru-RU" sz="4200" dirty="0"/>
            </a:br>
            <a:r>
              <a:rPr lang="ru-RU" sz="4200" dirty="0"/>
              <a:t>г) Пётр поинтересовался, что имею ли я разряд по шахматам.</a:t>
            </a:r>
            <a:r>
              <a:rPr lang="ru-RU" sz="4200" dirty="0"/>
              <a:t> </a:t>
            </a:r>
            <a:br>
              <a:rPr lang="ru-RU" sz="4200" dirty="0"/>
            </a:br>
            <a:endParaRPr lang="ru-RU" sz="4200" dirty="0"/>
          </a:p>
        </p:txBody>
      </p:sp>
    </p:spTree>
    <p:extLst>
      <p:ext uri="{BB962C8B-B14F-4D97-AF65-F5344CB8AC3E}">
        <p14:creationId xmlns:p14="http://schemas.microsoft.com/office/powerpoint/2010/main" val="2242195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3. Укажите неверное утверждение.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4997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dirty="0" smtClean="0"/>
              <a:t>а</a:t>
            </a:r>
            <a:r>
              <a:rPr lang="ru-RU" sz="4000" dirty="0"/>
              <a:t>) В СПП части неравноправны (одна подчиняется другой).</a:t>
            </a:r>
            <a:br>
              <a:rPr lang="ru-RU" sz="4000" dirty="0"/>
            </a:br>
            <a:r>
              <a:rPr lang="ru-RU" sz="4000" dirty="0"/>
              <a:t>б) В СПП части связываются при помощи союзов </a:t>
            </a:r>
            <a:r>
              <a:rPr lang="ru-RU" sz="4000" dirty="0" smtClean="0"/>
              <a:t>или союзных </a:t>
            </a:r>
            <a:r>
              <a:rPr lang="ru-RU" sz="4000" dirty="0"/>
              <a:t>слов.</a:t>
            </a:r>
            <a:br>
              <a:rPr lang="ru-RU" sz="4000" dirty="0"/>
            </a:br>
            <a:r>
              <a:rPr lang="ru-RU" sz="4000" dirty="0"/>
              <a:t>в) Союзные слова не являются членами предложения.</a:t>
            </a:r>
            <a:br>
              <a:rPr lang="ru-RU" sz="4000" dirty="0"/>
            </a:br>
            <a:r>
              <a:rPr lang="ru-RU" sz="4000" dirty="0"/>
              <a:t>г) В СПП от главного предложения к </a:t>
            </a:r>
            <a:r>
              <a:rPr lang="ru-RU" sz="4000" dirty="0" smtClean="0"/>
              <a:t>придаточному</a:t>
            </a:r>
            <a:r>
              <a:rPr lang="ru-RU" sz="4000" dirty="0"/>
              <a:t> </a:t>
            </a:r>
            <a:r>
              <a:rPr lang="ru-RU" sz="4000" dirty="0" smtClean="0"/>
              <a:t>задать </a:t>
            </a:r>
            <a:r>
              <a:rPr lang="ru-RU" sz="4000" dirty="0"/>
              <a:t>вопрос.</a:t>
            </a:r>
            <a:r>
              <a:rPr lang="ru-RU" sz="4000" dirty="0"/>
              <a:t> </a:t>
            </a:r>
            <a:br>
              <a:rPr lang="ru-RU" sz="4000" dirty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5179798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112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Сложноподчиненное предложение</vt:lpstr>
      <vt:lpstr>Презентация PowerPoint</vt:lpstr>
      <vt:lpstr>Найти ошибки и исправить их</vt:lpstr>
      <vt:lpstr>1. Укажите сложноподчинённое предложение (знаки препинания не расставлены).</vt:lpstr>
      <vt:lpstr>2. Укажите правильно построенное предложение.</vt:lpstr>
      <vt:lpstr>3. Укажите неверное утверждение.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Техно парк</cp:lastModifiedBy>
  <cp:revision>5</cp:revision>
  <dcterms:created xsi:type="dcterms:W3CDTF">2017-11-14T19:37:42Z</dcterms:created>
  <dcterms:modified xsi:type="dcterms:W3CDTF">2017-11-14T20:17:38Z</dcterms:modified>
</cp:coreProperties>
</file>