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1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Сложноподчиненное предложение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9 класс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6402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2218258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Спишите, вставьте пропущенные буквы, графически выделите морфемы. </a:t>
            </a:r>
            <a:br>
              <a:rPr lang="ru-RU" sz="3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200" dirty="0" smtClean="0"/>
              <a:t>Составьте </a:t>
            </a:r>
            <a:r>
              <a:rPr lang="ru-RU" sz="3200" dirty="0"/>
              <a:t>с данными словами три словосочетания: </a:t>
            </a:r>
            <a:r>
              <a:rPr lang="ru-RU" sz="3200" dirty="0">
                <a:solidFill>
                  <a:srgbClr val="FF0000"/>
                </a:solidFill>
              </a:rPr>
              <a:t>глагольное, именное, наречное</a:t>
            </a:r>
            <a:r>
              <a:rPr lang="ru-RU" sz="3200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80928"/>
            <a:ext cx="7859216" cy="3345235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err="1"/>
              <a:t>Счас</a:t>
            </a:r>
            <a:r>
              <a:rPr lang="ru-RU" dirty="0"/>
              <a:t>..</a:t>
            </a:r>
            <a:r>
              <a:rPr lang="ru-RU" dirty="0" err="1"/>
              <a:t>ливый</a:t>
            </a:r>
            <a:r>
              <a:rPr lang="ru-RU" dirty="0"/>
              <a:t>, </a:t>
            </a:r>
            <a:r>
              <a:rPr lang="ru-RU" dirty="0" err="1"/>
              <a:t>гиган</a:t>
            </a:r>
            <a:r>
              <a:rPr lang="ru-RU" dirty="0"/>
              <a:t>..</a:t>
            </a:r>
            <a:r>
              <a:rPr lang="ru-RU" dirty="0" err="1"/>
              <a:t>ский</a:t>
            </a:r>
            <a:r>
              <a:rPr lang="ru-RU" dirty="0"/>
              <a:t>, завис..</a:t>
            </a:r>
            <a:r>
              <a:rPr lang="ru-RU" dirty="0" err="1"/>
              <a:t>ливый</a:t>
            </a:r>
            <a:r>
              <a:rPr lang="ru-RU" dirty="0"/>
              <a:t>, </a:t>
            </a:r>
            <a:r>
              <a:rPr lang="ru-RU" dirty="0" err="1"/>
              <a:t>доблес</a:t>
            </a:r>
            <a:r>
              <a:rPr lang="ru-RU" dirty="0"/>
              <a:t>..</a:t>
            </a:r>
            <a:r>
              <a:rPr lang="ru-RU" dirty="0" err="1"/>
              <a:t>ный</a:t>
            </a:r>
            <a:r>
              <a:rPr lang="ru-RU" dirty="0"/>
              <a:t>, </a:t>
            </a:r>
            <a:r>
              <a:rPr lang="ru-RU" dirty="0" err="1"/>
              <a:t>жизнерадос</a:t>
            </a:r>
            <a:r>
              <a:rPr lang="ru-RU" dirty="0"/>
              <a:t>..</a:t>
            </a:r>
            <a:r>
              <a:rPr lang="ru-RU" dirty="0" err="1"/>
              <a:t>ный</a:t>
            </a:r>
            <a:r>
              <a:rPr lang="ru-RU" dirty="0"/>
              <a:t>, </a:t>
            </a:r>
            <a:r>
              <a:rPr lang="ru-RU" dirty="0" err="1"/>
              <a:t>злос</a:t>
            </a:r>
            <a:r>
              <a:rPr lang="ru-RU" dirty="0"/>
              <a:t>..</a:t>
            </a:r>
            <a:r>
              <a:rPr lang="ru-RU" dirty="0" err="1"/>
              <a:t>ный</a:t>
            </a:r>
            <a:r>
              <a:rPr lang="ru-RU" dirty="0"/>
              <a:t>, </a:t>
            </a:r>
            <a:r>
              <a:rPr lang="ru-RU" dirty="0" err="1"/>
              <a:t>мелкопомес</a:t>
            </a:r>
            <a:r>
              <a:rPr lang="ru-RU" dirty="0"/>
              <a:t>..</a:t>
            </a:r>
            <a:r>
              <a:rPr lang="ru-RU" dirty="0" err="1"/>
              <a:t>ный</a:t>
            </a:r>
            <a:r>
              <a:rPr lang="ru-RU" dirty="0"/>
              <a:t>, </a:t>
            </a:r>
            <a:r>
              <a:rPr lang="ru-RU" dirty="0" err="1"/>
              <a:t>неизвес</a:t>
            </a:r>
            <a:r>
              <a:rPr lang="ru-RU" dirty="0" smtClean="0"/>
              <a:t>..</a:t>
            </a:r>
            <a:r>
              <a:rPr lang="ru-RU" dirty="0" err="1" smtClean="0"/>
              <a:t>ный</a:t>
            </a:r>
            <a:r>
              <a:rPr lang="ru-RU" dirty="0"/>
              <a:t>, </a:t>
            </a:r>
            <a:r>
              <a:rPr lang="ru-RU" dirty="0" err="1"/>
              <a:t>неумес</a:t>
            </a:r>
            <a:r>
              <a:rPr lang="ru-RU" dirty="0"/>
              <a:t>..</a:t>
            </a:r>
            <a:r>
              <a:rPr lang="ru-RU" dirty="0" err="1"/>
              <a:t>ный</a:t>
            </a:r>
            <a:r>
              <a:rPr lang="ru-RU" dirty="0"/>
              <a:t>, </a:t>
            </a:r>
            <a:r>
              <a:rPr lang="ru-RU" dirty="0" err="1"/>
              <a:t>совес</a:t>
            </a:r>
            <a:r>
              <a:rPr lang="ru-RU" dirty="0"/>
              <a:t>..но, чу..</a:t>
            </a:r>
            <a:r>
              <a:rPr lang="ru-RU" dirty="0" err="1"/>
              <a:t>ственный</a:t>
            </a:r>
            <a:r>
              <a:rPr lang="ru-RU" dirty="0"/>
              <a:t>, </a:t>
            </a:r>
            <a:r>
              <a:rPr lang="ru-RU" dirty="0" err="1"/>
              <a:t>подвлас</a:t>
            </a:r>
            <a:r>
              <a:rPr lang="ru-RU" dirty="0"/>
              <a:t>..</a:t>
            </a:r>
            <a:r>
              <a:rPr lang="ru-RU" dirty="0" err="1"/>
              <a:t>ный</a:t>
            </a:r>
            <a:r>
              <a:rPr lang="ru-RU" dirty="0"/>
              <a:t>, д..</a:t>
            </a:r>
            <a:r>
              <a:rPr lang="ru-RU" dirty="0" err="1"/>
              <a:t>зертир</a:t>
            </a:r>
            <a:r>
              <a:rPr lang="ru-RU" dirty="0"/>
              <a:t>, к..</a:t>
            </a:r>
            <a:r>
              <a:rPr lang="ru-RU" dirty="0" err="1"/>
              <a:t>нфорка</a:t>
            </a:r>
            <a:r>
              <a:rPr lang="ru-RU" dirty="0"/>
              <a:t>, п..л..</a:t>
            </a:r>
            <a:r>
              <a:rPr lang="ru-RU" dirty="0" err="1"/>
              <a:t>садник</a:t>
            </a:r>
            <a:r>
              <a:rPr lang="ru-RU" dirty="0"/>
              <a:t>, эст..</a:t>
            </a:r>
            <a:r>
              <a:rPr lang="ru-RU" dirty="0" err="1"/>
              <a:t>када</a:t>
            </a:r>
            <a:r>
              <a:rPr lang="ru-RU" dirty="0"/>
              <a:t>, </a:t>
            </a:r>
            <a:r>
              <a:rPr lang="ru-RU" dirty="0" err="1"/>
              <a:t>к..чан</a:t>
            </a:r>
            <a:r>
              <a:rPr lang="ru-RU" dirty="0"/>
              <a:t>, </a:t>
            </a:r>
            <a:r>
              <a:rPr lang="ru-RU" dirty="0" err="1"/>
              <a:t>пр</a:t>
            </a:r>
            <a:r>
              <a:rPr lang="ru-RU" dirty="0" smtClean="0"/>
              <a:t>..</a:t>
            </a:r>
            <a:r>
              <a:rPr lang="ru-RU" dirty="0" err="1" smtClean="0"/>
              <a:t>вилегия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74490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60" t="30891" r="30185" b="19094"/>
          <a:stretch/>
        </p:blipFill>
        <p:spPr bwMode="auto">
          <a:xfrm>
            <a:off x="1835696" y="2060848"/>
            <a:ext cx="4401950" cy="2402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95536" y="620688"/>
            <a:ext cx="835292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/>
            <a:r>
              <a:rPr lang="ru-RU" sz="32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1.</a:t>
            </a:r>
            <a:r>
              <a:rPr lang="ru-RU" sz="32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Когда</a:t>
            </a:r>
            <a:r>
              <a:rPr lang="ru-RU" sz="32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начался дождь, </a:t>
            </a:r>
            <a:r>
              <a:rPr lang="ru-RU" sz="32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2.</a:t>
            </a:r>
            <a:r>
              <a:rPr lang="ru-RU" sz="32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мы поспешили укрыться в старом шалаше.</a:t>
            </a:r>
            <a:endParaRPr lang="ru-RU" sz="3200" b="1" dirty="0">
              <a:ln w="12700">
                <a:solidFill>
                  <a:srgbClr val="1F497D">
                    <a:satMod val="155000"/>
                  </a:srgb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78224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95536" y="620688"/>
            <a:ext cx="835292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/>
            <a:r>
              <a:rPr lang="ru-RU" sz="32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1.</a:t>
            </a:r>
            <a:r>
              <a:rPr lang="ru-RU" sz="32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</a:t>
            </a:r>
            <a:r>
              <a:rPr lang="ru-RU" sz="32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ы </a:t>
            </a:r>
            <a:r>
              <a:rPr lang="ru-RU" sz="32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поспешили укрыться в старом </a:t>
            </a:r>
            <a:r>
              <a:rPr lang="ru-RU" sz="32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шалаше, </a:t>
            </a:r>
            <a:r>
              <a:rPr lang="ru-RU" sz="32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2.</a:t>
            </a:r>
            <a:r>
              <a:rPr lang="ru-RU" sz="32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когда</a:t>
            </a:r>
            <a:r>
              <a:rPr lang="ru-RU" sz="32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начался дождь.</a:t>
            </a:r>
            <a:endParaRPr lang="ru-RU" sz="3200" b="1" dirty="0">
              <a:ln w="12700">
                <a:solidFill>
                  <a:srgbClr val="1F497D">
                    <a:satMod val="155000"/>
                  </a:srgb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19" t="34451" r="30521"/>
          <a:stretch/>
        </p:blipFill>
        <p:spPr bwMode="auto">
          <a:xfrm>
            <a:off x="2051720" y="1844824"/>
            <a:ext cx="4604715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3187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95536" y="620688"/>
            <a:ext cx="835292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/>
            <a:r>
              <a:rPr lang="ru-RU" sz="32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1. </a:t>
            </a:r>
            <a:r>
              <a:rPr lang="ru-RU" sz="32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 полдень, </a:t>
            </a:r>
            <a:r>
              <a:rPr lang="ru-RU" sz="32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2. </a:t>
            </a:r>
            <a:r>
              <a:rPr lang="ru-RU" sz="32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когда</a:t>
            </a:r>
            <a:r>
              <a:rPr lang="ru-RU" sz="32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начался дождь, </a:t>
            </a:r>
            <a:r>
              <a:rPr lang="ru-RU" sz="32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1. </a:t>
            </a:r>
            <a:r>
              <a:rPr lang="ru-RU" sz="32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мы поспешили укрыться в старом шалаше.</a:t>
            </a:r>
            <a:endParaRPr lang="ru-RU" sz="3200" b="1" dirty="0">
              <a:ln w="12700">
                <a:solidFill>
                  <a:srgbClr val="1F497D">
                    <a:satMod val="155000"/>
                  </a:srgb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17" t="32763" r="36097"/>
          <a:stretch/>
        </p:blipFill>
        <p:spPr bwMode="auto">
          <a:xfrm>
            <a:off x="1979712" y="1772816"/>
            <a:ext cx="4282027" cy="3352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98289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132</Words>
  <Application>Microsoft Office PowerPoint</Application>
  <PresentationFormat>Экран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Сложноподчиненное предложение</vt:lpstr>
      <vt:lpstr>Спишите, вставьте пропущенные буквы, графически выделите морфемы.  Составьте с данными словами три словосочетания: глагольное, именное, наречное.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Сложноподчиненное предложение</dc:title>
  <dc:creator>Елена</dc:creator>
  <cp:lastModifiedBy>Техно парк</cp:lastModifiedBy>
  <cp:revision>4</cp:revision>
  <dcterms:created xsi:type="dcterms:W3CDTF">2017-11-15T17:32:51Z</dcterms:created>
  <dcterms:modified xsi:type="dcterms:W3CDTF">2017-11-15T17:58:03Z</dcterms:modified>
</cp:coreProperties>
</file>