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детства. Крым. Россия.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6400800" cy="838200"/>
          </a:xfrm>
        </p:spPr>
        <p:txBody>
          <a:bodyPr/>
          <a:lstStyle/>
          <a:p>
            <a:r>
              <a:rPr lang="ru-RU" i="1" dirty="0" smtClean="0"/>
              <a:t>Час общения с пятиклассниками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6" name="Рисунок 5" descr="process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1" y="1771650"/>
            <a:ext cx="5562600" cy="4171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7" name="Рисунок 6" descr="hrustarl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2200"/>
            <a:ext cx="787048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6" name="Рисунок 5" descr="1379052025_312830_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681" y="1981200"/>
            <a:ext cx="8623988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7" name="Рисунок 6" descr="1300541340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6878472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6" name="Рисунок 5" descr="c435fdd3bf793f2b69c95c47a8f6cb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71650"/>
            <a:ext cx="637540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7" name="Рисунок 6" descr="repphoto_8656_1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62484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Современный «Артек»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6" name="Рисунок 5" descr="375371_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7315200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ru-RU" dirty="0" smtClean="0"/>
              <a:t> «Артек» - </a:t>
            </a:r>
            <a:r>
              <a:rPr lang="ru-RU" smtClean="0"/>
              <a:t>мир детства</a:t>
            </a:r>
            <a:endParaRPr lang="ru-RU" dirty="0"/>
          </a:p>
        </p:txBody>
      </p:sp>
      <p:pic>
        <p:nvPicPr>
          <p:cNvPr id="5" name="Рисунок 4" descr="mapArte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04800"/>
            <a:ext cx="1828800" cy="1362456"/>
          </a:xfrm>
          <a:prstGeom prst="rect">
            <a:avLst/>
          </a:prstGeom>
        </p:spPr>
      </p:pic>
      <p:pic>
        <p:nvPicPr>
          <p:cNvPr id="7" name="Рисунок 6" descr="1358597072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6940282" cy="4619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Мир детства. Крым. Россия.</vt:lpstr>
      <vt:lpstr>Современный «Артек»</vt:lpstr>
      <vt:lpstr>Современный «Артек»</vt:lpstr>
      <vt:lpstr>Современный «Артек»</vt:lpstr>
      <vt:lpstr>Современный «Артек»</vt:lpstr>
      <vt:lpstr>Современный «Артек»</vt:lpstr>
      <vt:lpstr>Современный «Артек»</vt:lpstr>
      <vt:lpstr>Современный «Артек»</vt:lpstr>
      <vt:lpstr> «Артек» - мир детства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детства. Крым. Россия.</dc:title>
  <dc:creator>1</dc:creator>
  <cp:lastModifiedBy>1</cp:lastModifiedBy>
  <cp:revision>3</cp:revision>
  <dcterms:created xsi:type="dcterms:W3CDTF">2014-04-08T17:22:06Z</dcterms:created>
  <dcterms:modified xsi:type="dcterms:W3CDTF">2014-04-08T17:36:18Z</dcterms:modified>
</cp:coreProperties>
</file>