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97702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Буквы </a:t>
            </a:r>
            <a:r>
              <a:rPr lang="ru-RU" sz="6600" dirty="0" err="1" smtClean="0"/>
              <a:t>а-о</a:t>
            </a:r>
            <a:r>
              <a:rPr lang="ru-RU" sz="6600" dirty="0" smtClean="0"/>
              <a:t> </a:t>
            </a:r>
            <a:br>
              <a:rPr lang="ru-RU" sz="6600" dirty="0" smtClean="0"/>
            </a:br>
            <a:r>
              <a:rPr lang="ru-RU" sz="6600" dirty="0" smtClean="0"/>
              <a:t>в корне -лаг- ,-лож-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7406640" cy="1752600"/>
          </a:xfrm>
        </p:spPr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990600"/>
          </a:xfrm>
        </p:spPr>
        <p:txBody>
          <a:bodyPr/>
          <a:lstStyle/>
          <a:p>
            <a:pPr algn="ctr"/>
            <a:r>
              <a:rPr lang="ru-RU" dirty="0" smtClean="0"/>
              <a:t>Проверим  домашнюю работу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990600"/>
          <a:ext cx="7943850" cy="5455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48125"/>
                <a:gridCol w="3895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Неизменяемые приставки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Приставки на –</a:t>
                      </a:r>
                      <a:r>
                        <a:rPr lang="ru-RU" sz="2400" dirty="0" err="1" smtClean="0"/>
                        <a:t>з</a:t>
                      </a:r>
                      <a:r>
                        <a:rPr lang="ru-RU" sz="2400" dirty="0" smtClean="0"/>
                        <a:t>-</a:t>
                      </a:r>
                      <a:r>
                        <a:rPr lang="ru-RU" sz="2400" baseline="0" dirty="0" smtClean="0"/>
                        <a:t> (-с-)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Ввинтить, впустить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ru-RU" sz="2800" dirty="0" smtClean="0"/>
                        <a:t>винтить, ра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ru-RU" sz="2800" dirty="0" smtClean="0"/>
                        <a:t>пустить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Подставить, поддержать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Отдавать, оттаять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ru-RU" sz="2800" dirty="0" smtClean="0"/>
                        <a:t>давать, ра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ru-RU" sz="2800" dirty="0" smtClean="0"/>
                        <a:t>таять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Ссыпать, сгореть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ru-RU" sz="2800" dirty="0" smtClean="0"/>
                        <a:t>пугаться, и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ru-RU" sz="2800" dirty="0" smtClean="0"/>
                        <a:t>зябнуть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ru-RU" sz="2800" dirty="0" smtClean="0"/>
                        <a:t>радостный, бе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ru-RU" sz="2800" dirty="0" smtClean="0"/>
                        <a:t>сильный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ru-RU" sz="2800" dirty="0" smtClean="0"/>
                        <a:t>считать, ра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з</a:t>
                      </a:r>
                      <a:r>
                        <a:rPr lang="ru-RU" sz="2800" dirty="0" smtClean="0"/>
                        <a:t>горячиться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Надстроить, надписать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ru-RU" sz="2800" dirty="0" smtClean="0"/>
                        <a:t>строить, ра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ru-RU" sz="2800" dirty="0" smtClean="0"/>
                        <a:t>писать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Распределительный диктант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7867650" cy="3840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33825"/>
                <a:gridCol w="3933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По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</a:rPr>
                        <a:t>лож</a:t>
                      </a:r>
                      <a:r>
                        <a:rPr lang="ru-RU" sz="4000" dirty="0" smtClean="0"/>
                        <a:t>ить</a:t>
                      </a:r>
                    </a:p>
                    <a:p>
                      <a:pPr algn="ctr"/>
                      <a:r>
                        <a:rPr lang="ru-RU" sz="4000" dirty="0" smtClean="0"/>
                        <a:t>Распо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</a:rPr>
                        <a:t>лож</a:t>
                      </a:r>
                      <a:r>
                        <a:rPr lang="ru-RU" sz="4000" dirty="0" smtClean="0"/>
                        <a:t>ение</a:t>
                      </a:r>
                    </a:p>
                    <a:p>
                      <a:pPr algn="ctr"/>
                      <a:r>
                        <a:rPr lang="ru-RU" sz="4000" dirty="0" smtClean="0"/>
                        <a:t>Предпо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</a:rPr>
                        <a:t>лож</a:t>
                      </a:r>
                      <a:r>
                        <a:rPr lang="ru-RU" sz="4000" dirty="0" smtClean="0"/>
                        <a:t>ить</a:t>
                      </a:r>
                    </a:p>
                    <a:p>
                      <a:pPr algn="ctr"/>
                      <a:r>
                        <a:rPr lang="ru-RU" sz="4000" dirty="0" smtClean="0"/>
                        <a:t>Из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</a:rPr>
                        <a:t>лож</a:t>
                      </a:r>
                      <a:r>
                        <a:rPr lang="ru-RU" sz="4000" dirty="0" smtClean="0"/>
                        <a:t>ить</a:t>
                      </a:r>
                    </a:p>
                    <a:p>
                      <a:pPr algn="ctr"/>
                      <a:r>
                        <a:rPr lang="ru-RU" sz="4000" dirty="0" smtClean="0"/>
                        <a:t>В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</a:rPr>
                        <a:t>лож</a:t>
                      </a:r>
                      <a:r>
                        <a:rPr lang="ru-RU" sz="4000" dirty="0" smtClean="0"/>
                        <a:t>ить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Предпо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</a:rPr>
                        <a:t>лаг</a:t>
                      </a:r>
                      <a:r>
                        <a:rPr lang="ru-RU" sz="4000" u="dbl" baseline="0" dirty="0" smtClean="0">
                          <a:uFill>
                            <a:solidFill>
                              <a:srgbClr val="C00000"/>
                            </a:solidFill>
                          </a:uFill>
                        </a:rPr>
                        <a:t>а</a:t>
                      </a:r>
                      <a:r>
                        <a:rPr lang="ru-RU" sz="4000" dirty="0" smtClean="0"/>
                        <a:t>ть</a:t>
                      </a:r>
                    </a:p>
                    <a:p>
                      <a:pPr algn="ctr"/>
                      <a:r>
                        <a:rPr lang="ru-RU" sz="4000" dirty="0" smtClean="0"/>
                        <a:t>Из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</a:rPr>
                        <a:t>лаг</a:t>
                      </a:r>
                      <a:r>
                        <a:rPr lang="ru-RU" sz="4000" u="dbl" baseline="0" dirty="0" smtClean="0">
                          <a:uFill>
                            <a:solidFill>
                              <a:srgbClr val="C00000"/>
                            </a:solidFill>
                          </a:uFill>
                        </a:rPr>
                        <a:t>а</a:t>
                      </a:r>
                      <a:r>
                        <a:rPr lang="ru-RU" sz="4000" dirty="0" smtClean="0"/>
                        <a:t>ть</a:t>
                      </a:r>
                    </a:p>
                    <a:p>
                      <a:pPr algn="ctr"/>
                      <a:r>
                        <a:rPr lang="ru-RU" sz="4000" dirty="0" smtClean="0"/>
                        <a:t>По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</a:rPr>
                        <a:t>лаг</a:t>
                      </a:r>
                      <a:r>
                        <a:rPr lang="ru-RU" sz="4000" u="dbl" baseline="0" dirty="0" smtClean="0">
                          <a:uFill>
                            <a:solidFill>
                              <a:srgbClr val="C00000"/>
                            </a:solidFill>
                          </a:uFill>
                        </a:rPr>
                        <a:t>а</a:t>
                      </a:r>
                      <a:r>
                        <a:rPr lang="ru-RU" sz="4000" dirty="0" smtClean="0"/>
                        <a:t>ть</a:t>
                      </a:r>
                    </a:p>
                    <a:p>
                      <a:pPr algn="ctr"/>
                      <a:r>
                        <a:rPr lang="ru-RU" sz="4000" dirty="0" smtClean="0"/>
                        <a:t>На</a:t>
                      </a:r>
                      <a:r>
                        <a:rPr lang="ru-RU" sz="4000" dirty="0" smtClean="0">
                          <a:solidFill>
                            <a:srgbClr val="C00000"/>
                          </a:solidFill>
                        </a:rPr>
                        <a:t>лаг</a:t>
                      </a:r>
                      <a:r>
                        <a:rPr lang="ru-RU" sz="4000" u="dbl" baseline="0" dirty="0" smtClean="0">
                          <a:uFill>
                            <a:solidFill>
                              <a:srgbClr val="C00000"/>
                            </a:solidFill>
                          </a:uFill>
                        </a:rPr>
                        <a:t>а</a:t>
                      </a:r>
                      <a:r>
                        <a:rPr lang="ru-RU" sz="4000" dirty="0" smtClean="0"/>
                        <a:t>ть</a:t>
                      </a:r>
                    </a:p>
                    <a:p>
                      <a:pPr algn="ctr"/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1.Выучить орфограмму №12 (стр.33)</a:t>
            </a:r>
          </a:p>
          <a:p>
            <a:pPr>
              <a:buNone/>
            </a:pPr>
            <a:r>
              <a:rPr lang="ru-RU" dirty="0" smtClean="0"/>
              <a:t>2. Выполнить упражнение 448. </a:t>
            </a:r>
          </a:p>
          <a:p>
            <a:pPr>
              <a:buNone/>
            </a:pPr>
            <a:r>
              <a:rPr lang="ru-RU" dirty="0" smtClean="0"/>
              <a:t>С получившимися глаголами составить словосочетания.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0207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19200"/>
            <a:ext cx="7866888" cy="5029200"/>
          </a:xfrm>
        </p:spPr>
        <p:txBody>
          <a:bodyPr>
            <a:normAutofit/>
          </a:bodyPr>
          <a:lstStyle/>
          <a:p>
            <a:pPr marL="4763" indent="534988" algn="just">
              <a:buNone/>
            </a:pPr>
            <a:r>
              <a:rPr lang="ru-RU" sz="4000" dirty="0" smtClean="0"/>
              <a:t>Я не предпол</a:t>
            </a:r>
            <a:r>
              <a:rPr lang="ru-RU" sz="4000" dirty="0" smtClean="0">
                <a:solidFill>
                  <a:srgbClr val="C00000"/>
                </a:solidFill>
              </a:rPr>
              <a:t>а</a:t>
            </a:r>
            <a:r>
              <a:rPr lang="ru-RU" sz="4000" dirty="0" smtClean="0"/>
              <a:t>гал</a:t>
            </a:r>
            <a:r>
              <a:rPr lang="ru-RU" sz="4000" dirty="0" smtClean="0">
                <a:solidFill>
                  <a:srgbClr val="C00000"/>
                </a:solidFill>
              </a:rPr>
              <a:t>,</a:t>
            </a:r>
            <a:r>
              <a:rPr lang="ru-RU" sz="4000" dirty="0" smtClean="0"/>
              <a:t> что зима в этом году н</a:t>
            </a:r>
            <a:r>
              <a:rPr lang="ru-RU" sz="4000" dirty="0" smtClean="0">
                <a:solidFill>
                  <a:srgbClr val="C00000"/>
                </a:solidFill>
              </a:rPr>
              <a:t>а</a:t>
            </a:r>
            <a:r>
              <a:rPr lang="ru-RU" sz="4000" dirty="0" smtClean="0"/>
              <a:t>ступит так рано. Снег обычно не л</a:t>
            </a:r>
            <a:r>
              <a:rPr lang="ru-RU" sz="4000" dirty="0" smtClean="0">
                <a:solidFill>
                  <a:srgbClr val="C00000"/>
                </a:solidFill>
              </a:rPr>
              <a:t>о</a:t>
            </a:r>
            <a:r>
              <a:rPr lang="ru-RU" sz="4000" dirty="0" smtClean="0"/>
              <a:t>жился в начале ноября</a:t>
            </a:r>
            <a:r>
              <a:rPr lang="ru-RU" sz="4000" dirty="0" smtClean="0">
                <a:solidFill>
                  <a:srgbClr val="C00000"/>
                </a:solidFill>
              </a:rPr>
              <a:t>, </a:t>
            </a:r>
            <a:r>
              <a:rPr lang="ru-RU" sz="4000" dirty="0" smtClean="0"/>
              <a:t>а в этом году невидимый художник коснулся деревьев</a:t>
            </a:r>
            <a:r>
              <a:rPr lang="ru-RU" sz="4000" dirty="0" smtClean="0">
                <a:solidFill>
                  <a:srgbClr val="C00000"/>
                </a:solidFill>
              </a:rPr>
              <a:t>,</a:t>
            </a:r>
            <a:r>
              <a:rPr lang="ru-RU" sz="4000" dirty="0" smtClean="0"/>
              <a:t> г</a:t>
            </a:r>
            <a:r>
              <a:rPr lang="ru-RU" sz="4000" dirty="0" smtClean="0">
                <a:solidFill>
                  <a:srgbClr val="C00000"/>
                </a:solidFill>
              </a:rPr>
              <a:t>а</a:t>
            </a:r>
            <a:r>
              <a:rPr lang="ru-RU" sz="4000" dirty="0" smtClean="0"/>
              <a:t>зонов</a:t>
            </a:r>
            <a:r>
              <a:rPr lang="ru-RU" sz="4000" dirty="0" smtClean="0">
                <a:solidFill>
                  <a:srgbClr val="C00000"/>
                </a:solidFill>
              </a:rPr>
              <a:t>,</a:t>
            </a:r>
            <a:r>
              <a:rPr lang="ru-RU" sz="4000" dirty="0" smtClean="0"/>
              <a:t> ск</a:t>
            </a:r>
            <a:r>
              <a:rPr lang="ru-RU" sz="4000" dirty="0" smtClean="0">
                <a:solidFill>
                  <a:srgbClr val="C00000"/>
                </a:solidFill>
              </a:rPr>
              <a:t>а</a:t>
            </a:r>
            <a:r>
              <a:rPr lang="ru-RU" sz="4000" dirty="0" smtClean="0"/>
              <a:t>меек в парке. Кисть пол</a:t>
            </a:r>
            <a:r>
              <a:rPr lang="ru-RU" sz="4000" dirty="0" smtClean="0">
                <a:solidFill>
                  <a:srgbClr val="C00000"/>
                </a:solidFill>
              </a:rPr>
              <a:t>о</a:t>
            </a:r>
            <a:r>
              <a:rPr lang="ru-RU" sz="4000" dirty="0" smtClean="0"/>
              <a:t>жила белые м</a:t>
            </a:r>
            <a:r>
              <a:rPr lang="ru-RU" sz="4000" dirty="0" smtClean="0">
                <a:solidFill>
                  <a:srgbClr val="C00000"/>
                </a:solidFill>
              </a:rPr>
              <a:t>а</a:t>
            </a:r>
            <a:r>
              <a:rPr lang="ru-RU" sz="4000" dirty="0" smtClean="0"/>
              <a:t>зки на асфальт</a:t>
            </a:r>
            <a:r>
              <a:rPr lang="ru-RU" sz="4000" dirty="0" smtClean="0">
                <a:solidFill>
                  <a:srgbClr val="C00000"/>
                </a:solidFill>
              </a:rPr>
              <a:t>,</a:t>
            </a:r>
            <a:r>
              <a:rPr lang="ru-RU" sz="4000" dirty="0" smtClean="0"/>
              <a:t> на м</a:t>
            </a:r>
            <a:r>
              <a:rPr lang="ru-RU" sz="4000" dirty="0" smtClean="0">
                <a:solidFill>
                  <a:srgbClr val="C00000"/>
                </a:solidFill>
              </a:rPr>
              <a:t>а</a:t>
            </a:r>
            <a:r>
              <a:rPr lang="ru-RU" sz="4000" dirty="0" smtClean="0"/>
              <a:t>шины и на под</a:t>
            </a:r>
            <a:r>
              <a:rPr lang="ru-RU" sz="4000" dirty="0" smtClean="0">
                <a:solidFill>
                  <a:srgbClr val="C00000"/>
                </a:solidFill>
              </a:rPr>
              <a:t>о</a:t>
            </a:r>
            <a:r>
              <a:rPr lang="ru-RU" sz="4000" dirty="0" smtClean="0"/>
              <a:t>конники.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134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Буквы а-о  в корне -лаг- ,-лож-</vt:lpstr>
      <vt:lpstr>Проверим  домашнюю работу</vt:lpstr>
      <vt:lpstr>Распределительный диктант</vt:lpstr>
      <vt:lpstr>Домашнее задание</vt:lpstr>
      <vt:lpstr>Проверочная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а-о  в корне -лаг- ,-лож-</dc:title>
  <dc:creator>1</dc:creator>
  <cp:lastModifiedBy>1</cp:lastModifiedBy>
  <cp:revision>8</cp:revision>
  <dcterms:created xsi:type="dcterms:W3CDTF">2014-02-04T17:11:32Z</dcterms:created>
  <dcterms:modified xsi:type="dcterms:W3CDTF">2014-02-04T17:48:25Z</dcterms:modified>
</cp:coreProperties>
</file>