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579438"/>
          </a:xfrm>
        </p:spPr>
        <p:txBody>
          <a:bodyPr/>
          <a:lstStyle/>
          <a:p>
            <a:r>
              <a:rPr lang="ru-RU" dirty="0" smtClean="0"/>
              <a:t>Вставьте пропуски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229600" cy="5559552"/>
          </a:xfrm>
        </p:spPr>
        <p:txBody>
          <a:bodyPr>
            <a:noAutofit/>
          </a:bodyPr>
          <a:lstStyle/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1) Имя существительное обозначает </a:t>
            </a:r>
            <a:r>
              <a:rPr lang="ru-RU" sz="2200" dirty="0" smtClean="0"/>
              <a:t>…………, отвечает </a:t>
            </a:r>
            <a:r>
              <a:rPr lang="ru-RU" sz="2200" dirty="0" smtClean="0"/>
              <a:t>на вопросы</a:t>
            </a:r>
            <a:r>
              <a:rPr lang="ru-RU" sz="2200" dirty="0" smtClean="0"/>
              <a:t>……… и ……… . Начальная </a:t>
            </a:r>
            <a:r>
              <a:rPr lang="ru-RU" sz="2200" dirty="0" smtClean="0"/>
              <a:t>форма имени существительного — </a:t>
            </a:r>
            <a:r>
              <a:rPr lang="ru-RU" sz="2200" dirty="0" smtClean="0"/>
              <a:t>……….</a:t>
            </a:r>
            <a:r>
              <a:rPr lang="ru-RU" sz="2200" dirty="0" smtClean="0"/>
              <a:t>падеж </a:t>
            </a:r>
            <a:r>
              <a:rPr lang="ru-RU" sz="2200" dirty="0" smtClean="0"/>
              <a:t>…….</a:t>
            </a:r>
            <a:r>
              <a:rPr lang="ru-RU" sz="2200" dirty="0" smtClean="0"/>
              <a:t>числа.</a:t>
            </a:r>
          </a:p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2) Имена существительные имеют следующие постоянные </a:t>
            </a:r>
            <a:r>
              <a:rPr lang="ru-RU" sz="2200" dirty="0" smtClean="0"/>
              <a:t>признаки:      ……… или ………, ………</a:t>
            </a:r>
            <a:r>
              <a:rPr lang="ru-RU" sz="2200" dirty="0" err="1" smtClean="0"/>
              <a:t>или</a:t>
            </a:r>
            <a:r>
              <a:rPr lang="ru-RU" sz="2200" dirty="0" smtClean="0"/>
              <a:t>………, относятся </a:t>
            </a:r>
            <a:r>
              <a:rPr lang="ru-RU" sz="2200" dirty="0" smtClean="0"/>
              <a:t>к</a:t>
            </a:r>
            <a:r>
              <a:rPr lang="ru-RU" sz="2200" dirty="0" smtClean="0"/>
              <a:t>………., </a:t>
            </a:r>
            <a:r>
              <a:rPr lang="ru-RU" sz="2200" dirty="0" smtClean="0"/>
              <a:t>или </a:t>
            </a:r>
            <a:r>
              <a:rPr lang="ru-RU" sz="2200" dirty="0" smtClean="0"/>
              <a:t>………. , или………… </a:t>
            </a:r>
            <a:r>
              <a:rPr lang="ru-RU" sz="2200" dirty="0" smtClean="0"/>
              <a:t>роду, к</a:t>
            </a:r>
            <a:r>
              <a:rPr lang="ru-RU" sz="2200" dirty="0" smtClean="0"/>
              <a:t>……., </a:t>
            </a:r>
            <a:r>
              <a:rPr lang="ru-RU" sz="2200" dirty="0" smtClean="0"/>
              <a:t>или </a:t>
            </a:r>
            <a:r>
              <a:rPr lang="ru-RU" sz="2200" dirty="0" smtClean="0"/>
              <a:t>….  , или ……. склонению</a:t>
            </a:r>
            <a:r>
              <a:rPr lang="ru-RU" sz="2200" dirty="0" smtClean="0"/>
              <a:t>.</a:t>
            </a:r>
          </a:p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Имена существительное имеют следующие непостоянные признаки: </a:t>
            </a:r>
            <a:r>
              <a:rPr lang="ru-RU" sz="2200" dirty="0" smtClean="0"/>
              <a:t>……..</a:t>
            </a:r>
            <a:endParaRPr lang="ru-RU" sz="2200" dirty="0" smtClean="0"/>
          </a:p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Существительное изменяется по </a:t>
            </a:r>
            <a:r>
              <a:rPr lang="ru-RU" sz="2200" dirty="0" smtClean="0"/>
              <a:t>…….  и   ……</a:t>
            </a:r>
            <a:endParaRPr lang="ru-RU" sz="2200" dirty="0" smtClean="0"/>
          </a:p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3) В </a:t>
            </a:r>
            <a:r>
              <a:rPr lang="ru-RU" sz="2200" dirty="0" smtClean="0"/>
              <a:t>предложении </a:t>
            </a:r>
            <a:r>
              <a:rPr lang="ru-RU" sz="2200" dirty="0" smtClean="0"/>
              <a:t>имя существительное может быть </a:t>
            </a:r>
            <a:r>
              <a:rPr lang="ru-RU" sz="2200" dirty="0" smtClean="0"/>
              <a:t>……….</a:t>
            </a:r>
            <a:endParaRPr lang="ru-RU" sz="2200" dirty="0" smtClean="0"/>
          </a:p>
          <a:p>
            <a:pPr marL="3175" indent="-3175" algn="just">
              <a:lnSpc>
                <a:spcPct val="120000"/>
              </a:lnSpc>
              <a:buNone/>
            </a:pPr>
            <a:r>
              <a:rPr lang="ru-RU" sz="2200" dirty="0" smtClean="0"/>
              <a:t>Имя существительное не является членом предложения, </a:t>
            </a:r>
            <a:r>
              <a:rPr lang="ru-RU" sz="2200" dirty="0" smtClean="0"/>
              <a:t>если …………</a:t>
            </a:r>
            <a:endParaRPr lang="ru-RU" sz="2200" dirty="0" smtClean="0"/>
          </a:p>
          <a:p>
            <a:pPr algn="just">
              <a:lnSpc>
                <a:spcPct val="120000"/>
              </a:lnSpc>
            </a:pP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Стакан вишни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7200" cy="5254752"/>
          </a:xfrm>
        </p:spPr>
        <p:txBody>
          <a:bodyPr>
            <a:noAutofit/>
          </a:bodyPr>
          <a:lstStyle/>
          <a:p>
            <a:pPr marL="0" indent="539750" algn="just">
              <a:buNone/>
            </a:pPr>
            <a:r>
              <a:rPr lang="ru-RU" sz="3200" i="1" dirty="0" smtClean="0"/>
              <a:t>Мама </a:t>
            </a:r>
            <a:r>
              <a:rPr lang="ru-RU" sz="3200" i="1" dirty="0" smtClean="0"/>
              <a:t>принесла с рынка стакан вишен. Она отдала все вишни Кате.</a:t>
            </a:r>
            <a:endParaRPr lang="ru-RU" sz="3200" dirty="0" smtClean="0"/>
          </a:p>
          <a:p>
            <a:pPr marL="0" indent="539750" algn="just">
              <a:buNone/>
            </a:pPr>
            <a:r>
              <a:rPr lang="ru-RU" sz="3200" i="1" dirty="0" smtClean="0"/>
              <a:t>«Я тоже хочу вишен», — сказал Боря маме. </a:t>
            </a:r>
            <a:r>
              <a:rPr lang="ru-RU" sz="3200" i="1" dirty="0" smtClean="0"/>
              <a:t>«Ты </a:t>
            </a:r>
            <a:r>
              <a:rPr lang="ru-RU" sz="3200" i="1" dirty="0" smtClean="0"/>
              <a:t>свои вишни съел </a:t>
            </a:r>
            <a:r>
              <a:rPr lang="ru-RU" sz="3200" i="1" dirty="0" smtClean="0"/>
              <a:t>весной</a:t>
            </a:r>
            <a:r>
              <a:rPr lang="ru-RU" sz="3200" i="1" dirty="0" smtClean="0"/>
              <a:t>»</a:t>
            </a:r>
            <a:r>
              <a:rPr lang="ru-RU" sz="3200" i="1" dirty="0" smtClean="0"/>
              <a:t>, </a:t>
            </a:r>
            <a:r>
              <a:rPr lang="ru-RU" sz="3200" i="1" dirty="0" smtClean="0"/>
              <a:t>— ответила мама и достала из шкатулки вишневую веточку с засохшими цветами. Боря посмотрел на ветку и сказал: «Эту ветку сломал я. Но ведь это были только цветы...»</a:t>
            </a:r>
            <a:endParaRPr lang="ru-RU" sz="3200" dirty="0" smtClean="0"/>
          </a:p>
          <a:p>
            <a:pPr algn="just"/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157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Слайд 1</vt:lpstr>
      <vt:lpstr>Вставьте пропуски</vt:lpstr>
      <vt:lpstr>Стакан вишни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</cp:revision>
  <dcterms:created xsi:type="dcterms:W3CDTF">2014-03-04T15:20:31Z</dcterms:created>
  <dcterms:modified xsi:type="dcterms:W3CDTF">2014-03-04T16:08:15Z</dcterms:modified>
</cp:coreProperties>
</file>