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6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Иллюстрации к басням И.А.Крылова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220072" y="3039525"/>
            <a:ext cx="3923928" cy="3818475"/>
          </a:xfrm>
        </p:spPr>
      </p:pic>
      <p:pic>
        <p:nvPicPr>
          <p:cNvPr id="5" name="Рисунок 4" descr="А.М.Лаптев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168029"/>
            <a:ext cx="5364088" cy="3689972"/>
          </a:xfrm>
          <a:prstGeom prst="rect">
            <a:avLst/>
          </a:prstGeom>
        </p:spPr>
      </p:pic>
      <p:pic>
        <p:nvPicPr>
          <p:cNvPr id="6" name="Рисунок 5" descr="А.Лаптев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51720" y="0"/>
            <a:ext cx="4949936" cy="30689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Панов С.И. 19 век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404663"/>
            <a:ext cx="3960440" cy="6297519"/>
          </a:xfrm>
        </p:spPr>
      </p:pic>
      <p:pic>
        <p:nvPicPr>
          <p:cNvPr id="4" name="Рисунок 3" descr="img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332655"/>
            <a:ext cx="4788024" cy="634057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krylov04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87824" y="2204864"/>
            <a:ext cx="3138355" cy="4221088"/>
          </a:xfrm>
        </p:spPr>
      </p:pic>
      <p:pic>
        <p:nvPicPr>
          <p:cNvPr id="5" name="Рисунок 4" descr="свинья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48323" y="836712"/>
            <a:ext cx="2995677" cy="4392488"/>
          </a:xfrm>
          <a:prstGeom prst="rect">
            <a:avLst/>
          </a:prstGeom>
        </p:spPr>
      </p:pic>
      <p:pic>
        <p:nvPicPr>
          <p:cNvPr id="6" name="Рисунок 5" descr="свинья под дубом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908720"/>
            <a:ext cx="3024336" cy="392633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0002-002-Vorona-i-lisits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052736"/>
            <a:ext cx="4922989" cy="5606083"/>
          </a:xfrm>
        </p:spPr>
      </p:pic>
      <p:pic>
        <p:nvPicPr>
          <p:cNvPr id="5" name="Рисунок 4" descr="ворона и лисица басня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45060" y="953344"/>
            <a:ext cx="4298940" cy="590465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ворона и лисиц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4601935" cy="5806179"/>
          </a:xfrm>
        </p:spPr>
      </p:pic>
      <p:pic>
        <p:nvPicPr>
          <p:cNvPr id="5" name="Рисунок 4" descr="ворона и лисица крылов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692696"/>
            <a:ext cx="4000277" cy="579512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Экран 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Иллюстрации к басням И.А.Крылова 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Иллюстрации к басням И.А.Крылова </dc:title>
  <cp:lastModifiedBy>Slava</cp:lastModifiedBy>
  <cp:revision>2</cp:revision>
  <dcterms:modified xsi:type="dcterms:W3CDTF">2012-10-07T19:27:53Z</dcterms:modified>
</cp:coreProperties>
</file>