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57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6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03.11.2012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51720" y="4869160"/>
            <a:ext cx="5184576" cy="175260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Детство А.С.Пушкина</a:t>
            </a:r>
            <a:endParaRPr lang="ru-RU" sz="3600" dirty="0"/>
          </a:p>
        </p:txBody>
      </p:sp>
      <p:pic>
        <p:nvPicPr>
          <p:cNvPr id="4" name="Рисунок 3" descr="109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476672"/>
            <a:ext cx="3173532" cy="418948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962088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Надежда Осиповна       Сергей Львович</a:t>
            </a:r>
            <a:endParaRPr lang="ru-RU" sz="3600" dirty="0"/>
          </a:p>
        </p:txBody>
      </p:sp>
      <p:pic>
        <p:nvPicPr>
          <p:cNvPr id="4" name="Содержимое 3" descr="родители Пушкин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63688" y="1268760"/>
            <a:ext cx="6318349" cy="3914984"/>
          </a:xfrm>
        </p:spPr>
      </p:pic>
      <p:pic>
        <p:nvPicPr>
          <p:cNvPr id="6" name="Рисунок 5" descr="0_2bb1f_fcb484ca_X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9832" y="5517232"/>
            <a:ext cx="1994587" cy="1196752"/>
          </a:xfrm>
          <a:prstGeom prst="rect">
            <a:avLst/>
          </a:prstGeom>
        </p:spPr>
      </p:pic>
      <p:pic>
        <p:nvPicPr>
          <p:cNvPr id="7" name="Рисунок 6" descr="родился Пушкин  Немецкая улица в Москве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43608" y="5517232"/>
            <a:ext cx="1944216" cy="1197042"/>
          </a:xfrm>
          <a:prstGeom prst="rect">
            <a:avLst/>
          </a:prstGeom>
        </p:spPr>
      </p:pic>
      <p:pic>
        <p:nvPicPr>
          <p:cNvPr id="8" name="Рисунок 7" descr="дом-музей Пушкина (Михайловское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76256" y="5517232"/>
            <a:ext cx="1584176" cy="1188132"/>
          </a:xfrm>
          <a:prstGeom prst="rect">
            <a:avLst/>
          </a:prstGeom>
        </p:spPr>
      </p:pic>
      <p:pic>
        <p:nvPicPr>
          <p:cNvPr id="9" name="Рисунок 8" descr="усадьба Захарово детские годы Пушкина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76056" y="5512414"/>
            <a:ext cx="1800200" cy="118813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Арина Родионовна Яковлева</a:t>
            </a:r>
            <a:endParaRPr lang="ru-RU" dirty="0"/>
          </a:p>
        </p:txBody>
      </p:sp>
      <p:pic>
        <p:nvPicPr>
          <p:cNvPr id="4" name="Содержимое 3" descr="23255253_1208780965_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508104" y="1700808"/>
            <a:ext cx="2971800" cy="4286250"/>
          </a:xfrm>
        </p:spPr>
      </p:pic>
      <p:sp>
        <p:nvSpPr>
          <p:cNvPr id="5" name="TextBox 4"/>
          <p:cNvSpPr txBox="1"/>
          <p:nvPr/>
        </p:nvSpPr>
        <p:spPr>
          <a:xfrm>
            <a:off x="4932040" y="6021288"/>
            <a:ext cx="4032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(1758 -1828)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475656" y="1988840"/>
            <a:ext cx="381642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Наша ветхая лачужка </a:t>
            </a:r>
            <a:br>
              <a:rPr lang="ru-RU" dirty="0" smtClean="0"/>
            </a:br>
            <a:r>
              <a:rPr lang="ru-RU" dirty="0" smtClean="0"/>
              <a:t>И печальна и темна. – </a:t>
            </a:r>
            <a:br>
              <a:rPr lang="ru-RU" dirty="0" smtClean="0"/>
            </a:br>
            <a:r>
              <a:rPr lang="ru-RU" dirty="0" smtClean="0"/>
              <a:t>Что же ты, моя старушка, </a:t>
            </a:r>
            <a:br>
              <a:rPr lang="ru-RU" dirty="0" smtClean="0"/>
            </a:br>
            <a:r>
              <a:rPr lang="ru-RU" dirty="0" smtClean="0"/>
              <a:t>Приумолкла у окна? </a:t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Или бури завываньем </a:t>
            </a:r>
            <a:br>
              <a:rPr lang="ru-RU" dirty="0" smtClean="0"/>
            </a:br>
            <a:r>
              <a:rPr lang="ru-RU" dirty="0" smtClean="0"/>
              <a:t>Ты, мой друг, утомлена, </a:t>
            </a:r>
            <a:br>
              <a:rPr lang="ru-RU" dirty="0" smtClean="0"/>
            </a:br>
            <a:r>
              <a:rPr lang="ru-RU" dirty="0" smtClean="0"/>
              <a:t>Или дремлешь под жужжаньем </a:t>
            </a:r>
            <a:br>
              <a:rPr lang="ru-RU" dirty="0" smtClean="0"/>
            </a:br>
            <a:r>
              <a:rPr lang="ru-RU" dirty="0" smtClean="0"/>
              <a:t>Своего веретена?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Выпьем, добрая подружка </a:t>
            </a:r>
            <a:br>
              <a:rPr lang="ru-RU" dirty="0" smtClean="0"/>
            </a:br>
            <a:r>
              <a:rPr lang="ru-RU" dirty="0" smtClean="0"/>
              <a:t>Бедной юности моей, </a:t>
            </a:r>
            <a:br>
              <a:rPr lang="ru-RU" dirty="0" smtClean="0"/>
            </a:br>
            <a:r>
              <a:rPr lang="ru-RU" dirty="0" smtClean="0"/>
              <a:t>Выпьем с горя, где же кружка? </a:t>
            </a:r>
            <a:br>
              <a:rPr lang="ru-RU" dirty="0" smtClean="0"/>
            </a:br>
            <a:r>
              <a:rPr lang="ru-RU" dirty="0" smtClean="0"/>
              <a:t>Сердцу будет веселей. </a:t>
            </a:r>
          </a:p>
          <a:p>
            <a:pPr algn="r"/>
            <a:endParaRPr lang="ru-RU" dirty="0" smtClean="0"/>
          </a:p>
          <a:p>
            <a:pPr algn="r"/>
            <a:r>
              <a:rPr lang="ru-RU" dirty="0" smtClean="0"/>
              <a:t>(«Зимний вечер»)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niani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7504" y="1196752"/>
            <a:ext cx="4547873" cy="3312368"/>
          </a:xfrm>
        </p:spPr>
      </p:pic>
      <p:sp>
        <p:nvSpPr>
          <p:cNvPr id="5" name="TextBox 4"/>
          <p:cNvSpPr txBox="1"/>
          <p:nvPr/>
        </p:nvSpPr>
        <p:spPr>
          <a:xfrm>
            <a:off x="4788024" y="620688"/>
            <a:ext cx="3960440" cy="50353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Я сам не рад болтливости своей, </a:t>
            </a:r>
            <a:br>
              <a:rPr lang="ru-RU" dirty="0" smtClean="0"/>
            </a:br>
            <a:r>
              <a:rPr lang="ru-RU" dirty="0" smtClean="0"/>
              <a:t>Но детских лет люблю воспоминанье. </a:t>
            </a:r>
            <a:br>
              <a:rPr lang="ru-RU" dirty="0" smtClean="0"/>
            </a:br>
            <a:r>
              <a:rPr lang="ru-RU" dirty="0" smtClean="0"/>
              <a:t>Ах! умолчу ль о мамушке моей, </a:t>
            </a:r>
            <a:br>
              <a:rPr lang="ru-RU" dirty="0" smtClean="0"/>
            </a:br>
            <a:r>
              <a:rPr lang="ru-RU" dirty="0" smtClean="0"/>
              <a:t>О прелести таинственных ночей, </a:t>
            </a:r>
            <a:br>
              <a:rPr lang="ru-RU" dirty="0" smtClean="0"/>
            </a:br>
            <a:r>
              <a:rPr lang="ru-RU" dirty="0" smtClean="0"/>
              <a:t>Когда в чепце, в старинном одеянье, </a:t>
            </a:r>
            <a:br>
              <a:rPr lang="ru-RU" dirty="0" smtClean="0"/>
            </a:br>
            <a:r>
              <a:rPr lang="ru-RU" dirty="0" smtClean="0"/>
              <a:t>Она, духов молитвой </a:t>
            </a:r>
            <a:r>
              <a:rPr lang="ru-RU" dirty="0" err="1" smtClean="0"/>
              <a:t>уклоня</a:t>
            </a:r>
            <a:r>
              <a:rPr lang="ru-RU" dirty="0" smtClean="0"/>
              <a:t>, </a:t>
            </a:r>
            <a:br>
              <a:rPr lang="ru-RU" dirty="0" smtClean="0"/>
            </a:br>
            <a:r>
              <a:rPr lang="ru-RU" dirty="0" smtClean="0"/>
              <a:t>С усердием перекрестит меня </a:t>
            </a:r>
            <a:br>
              <a:rPr lang="ru-RU" dirty="0" smtClean="0"/>
            </a:br>
            <a:r>
              <a:rPr lang="ru-RU" dirty="0" smtClean="0"/>
              <a:t>И шепотом рассказывать мне станет </a:t>
            </a:r>
            <a:br>
              <a:rPr lang="ru-RU" dirty="0" smtClean="0"/>
            </a:br>
            <a:r>
              <a:rPr lang="ru-RU" dirty="0" smtClean="0"/>
              <a:t>О мертвецах, о подвигах </a:t>
            </a:r>
            <a:r>
              <a:rPr lang="ru-RU" dirty="0" err="1" smtClean="0"/>
              <a:t>Бовы</a:t>
            </a:r>
            <a:r>
              <a:rPr lang="ru-RU" dirty="0" smtClean="0"/>
              <a:t>... </a:t>
            </a:r>
            <a:br>
              <a:rPr lang="ru-RU" dirty="0" smtClean="0"/>
            </a:br>
            <a:r>
              <a:rPr lang="ru-RU" dirty="0" smtClean="0"/>
              <a:t>От ужаса не шелохнусь бывало, </a:t>
            </a:r>
            <a:br>
              <a:rPr lang="ru-RU" dirty="0" smtClean="0"/>
            </a:br>
            <a:r>
              <a:rPr lang="ru-RU" dirty="0" smtClean="0"/>
              <a:t>Едва дыша, прижмусь под одеяло. </a:t>
            </a:r>
            <a:br>
              <a:rPr lang="ru-RU" dirty="0" smtClean="0"/>
            </a:br>
            <a:r>
              <a:rPr lang="ru-RU" dirty="0" smtClean="0"/>
              <a:t>Не чувствуя ни ног, ни головы.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gB.as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788024" y="188640"/>
            <a:ext cx="4248472" cy="5914346"/>
          </a:xfrm>
        </p:spPr>
      </p:pic>
      <p:pic>
        <p:nvPicPr>
          <p:cNvPr id="5" name="Рисунок 4" descr="16320.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15616" y="260648"/>
            <a:ext cx="1547664" cy="206471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71600" y="2636912"/>
            <a:ext cx="381642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ru-RU" sz="2000" dirty="0" smtClean="0"/>
              <a:t>Подруга дней моих суровых,</a:t>
            </a:r>
          </a:p>
          <a:p>
            <a:pPr>
              <a:lnSpc>
                <a:spcPct val="200000"/>
              </a:lnSpc>
            </a:pPr>
            <a:r>
              <a:rPr lang="ru-RU" sz="2000" dirty="0" smtClean="0"/>
              <a:t>Голубка дряхлая моя!</a:t>
            </a:r>
          </a:p>
          <a:p>
            <a:pPr>
              <a:lnSpc>
                <a:spcPct val="200000"/>
              </a:lnSpc>
            </a:pPr>
            <a:r>
              <a:rPr lang="ru-RU" sz="2000" dirty="0" smtClean="0"/>
              <a:t>Одна в глуши лесов сосновых </a:t>
            </a:r>
          </a:p>
          <a:p>
            <a:pPr>
              <a:lnSpc>
                <a:spcPct val="200000"/>
              </a:lnSpc>
            </a:pPr>
            <a:r>
              <a:rPr lang="ru-RU" sz="2000" dirty="0" smtClean="0"/>
              <a:t>Давно, давно ты ждёшь меня.</a:t>
            </a:r>
          </a:p>
          <a:p>
            <a:pPr algn="r">
              <a:lnSpc>
                <a:spcPct val="200000"/>
              </a:lnSpc>
            </a:pPr>
            <a:r>
              <a:rPr lang="ru-RU" sz="2000" dirty="0" smtClean="0"/>
              <a:t>(«Няне»)</a:t>
            </a:r>
            <a:endParaRPr lang="ru-R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5517232"/>
            <a:ext cx="7498080" cy="114300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Ге Николай Николаевич. </a:t>
            </a:r>
            <a:br>
              <a:rPr lang="ru-RU" sz="3600" dirty="0" smtClean="0"/>
            </a:br>
            <a:r>
              <a:rPr lang="ru-RU" sz="3600" dirty="0" smtClean="0"/>
              <a:t>А.С. </a:t>
            </a:r>
            <a:r>
              <a:rPr lang="ru-RU" sz="3600" b="1" dirty="0" smtClean="0"/>
              <a:t>Пушкин</a:t>
            </a:r>
            <a:r>
              <a:rPr lang="ru-RU" sz="3600" dirty="0" smtClean="0"/>
              <a:t> </a:t>
            </a:r>
            <a:r>
              <a:rPr lang="ru-RU" sz="3600" b="1" dirty="0" smtClean="0"/>
              <a:t>в</a:t>
            </a:r>
            <a:r>
              <a:rPr lang="ru-RU" sz="3600" dirty="0" smtClean="0"/>
              <a:t> селе </a:t>
            </a:r>
            <a:r>
              <a:rPr lang="ru-RU" sz="3600" b="1" dirty="0" smtClean="0"/>
              <a:t>Михайловском</a:t>
            </a:r>
            <a:r>
              <a:rPr lang="ru-RU" sz="3600" dirty="0" smtClean="0"/>
              <a:t>. </a:t>
            </a:r>
            <a:endParaRPr lang="ru-RU" sz="3600" dirty="0"/>
          </a:p>
        </p:txBody>
      </p:sp>
      <p:pic>
        <p:nvPicPr>
          <p:cNvPr id="4" name="Содержимое 3" descr="57818808_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188640"/>
            <a:ext cx="7200800" cy="54006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7864" y="476672"/>
            <a:ext cx="5585824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И. И. ПУЩИНУ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31840" y="908720"/>
            <a:ext cx="5616624" cy="4800600"/>
          </a:xfrm>
        </p:spPr>
        <p:txBody>
          <a:bodyPr>
            <a:normAutofit fontScale="85000" lnSpcReduction="20000"/>
          </a:bodyPr>
          <a:lstStyle/>
          <a:p>
            <a:pPr marL="365125" indent="-9525">
              <a:lnSpc>
                <a:spcPct val="120000"/>
              </a:lnSpc>
              <a:buNone/>
            </a:pPr>
            <a:r>
              <a:rPr lang="ru-RU" dirty="0" smtClean="0"/>
              <a:t>Мой первый друг, мой друг бесценный!</a:t>
            </a:r>
            <a:br>
              <a:rPr lang="ru-RU" dirty="0" smtClean="0"/>
            </a:br>
            <a:r>
              <a:rPr lang="ru-RU" dirty="0" smtClean="0"/>
              <a:t>И я судьбу благословил,</a:t>
            </a:r>
            <a:br>
              <a:rPr lang="ru-RU" dirty="0" smtClean="0"/>
            </a:br>
            <a:r>
              <a:rPr lang="ru-RU" dirty="0" smtClean="0"/>
              <a:t>Когда мой двор уединенный,</a:t>
            </a:r>
            <a:br>
              <a:rPr lang="ru-RU" dirty="0" smtClean="0"/>
            </a:br>
            <a:r>
              <a:rPr lang="ru-RU" dirty="0" smtClean="0"/>
              <a:t>Печальным снегом занесенный,</a:t>
            </a:r>
            <a:br>
              <a:rPr lang="ru-RU" dirty="0" smtClean="0"/>
            </a:br>
            <a:r>
              <a:rPr lang="ru-RU" dirty="0" smtClean="0"/>
              <a:t>Твой колокольчик огласил.</a:t>
            </a:r>
          </a:p>
          <a:p>
            <a:pPr marL="365125" indent="-9525">
              <a:lnSpc>
                <a:spcPct val="120000"/>
              </a:lnSpc>
              <a:buNone/>
            </a:pPr>
            <a:r>
              <a:rPr lang="ru-RU" dirty="0" smtClean="0"/>
              <a:t>Молю святое провиденье:</a:t>
            </a:r>
            <a:br>
              <a:rPr lang="ru-RU" dirty="0" smtClean="0"/>
            </a:br>
            <a:r>
              <a:rPr lang="ru-RU" dirty="0" smtClean="0"/>
              <a:t>Да голос мой душе твоей</a:t>
            </a:r>
            <a:br>
              <a:rPr lang="ru-RU" dirty="0" smtClean="0"/>
            </a:br>
            <a:r>
              <a:rPr lang="ru-RU" dirty="0" smtClean="0"/>
              <a:t>Дарует то же утешенье,</a:t>
            </a:r>
            <a:br>
              <a:rPr lang="ru-RU" dirty="0" smtClean="0"/>
            </a:br>
            <a:r>
              <a:rPr lang="ru-RU" dirty="0" smtClean="0"/>
              <a:t>Да озарит он заточенье</a:t>
            </a:r>
            <a:br>
              <a:rPr lang="ru-RU" dirty="0" smtClean="0"/>
            </a:br>
            <a:r>
              <a:rPr lang="ru-RU" dirty="0" smtClean="0"/>
              <a:t>Лучом лицейских ясных дней!</a:t>
            </a:r>
          </a:p>
          <a:p>
            <a:endParaRPr lang="ru-RU" dirty="0"/>
          </a:p>
        </p:txBody>
      </p:sp>
      <p:pic>
        <p:nvPicPr>
          <p:cNvPr id="4" name="Рисунок 3" descr="p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43608" y="116632"/>
            <a:ext cx="2190750" cy="2447925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65</TotalTime>
  <Words>65</Words>
  <Application>Microsoft Office PowerPoint</Application>
  <PresentationFormat>Экран (4:3)</PresentationFormat>
  <Paragraphs>18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Солнцестояние</vt:lpstr>
      <vt:lpstr>Слайд 1</vt:lpstr>
      <vt:lpstr>Надежда Осиповна       Сергей Львович</vt:lpstr>
      <vt:lpstr>Арина Родионовна Яковлева</vt:lpstr>
      <vt:lpstr>Слайд 4</vt:lpstr>
      <vt:lpstr>Слайд 5</vt:lpstr>
      <vt:lpstr>Ге Николай Николаевич.  А.С. Пушкин в селе Михайловском. </vt:lpstr>
      <vt:lpstr>И. И. ПУЩИНУ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Slava</cp:lastModifiedBy>
  <cp:revision>11</cp:revision>
  <dcterms:modified xsi:type="dcterms:W3CDTF">2012-11-03T11:36:32Z</dcterms:modified>
</cp:coreProperties>
</file>