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Повторение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Подготовка к диктанту. </a:t>
            </a:r>
            <a:r>
              <a:rPr lang="ru-RU" smtClean="0"/>
              <a:t>5 класс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Орфографический диктант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10600" cy="5029200"/>
          </a:xfrm>
        </p:spPr>
        <p:txBody>
          <a:bodyPr>
            <a:normAutofit/>
          </a:bodyPr>
          <a:lstStyle/>
          <a:p>
            <a:pPr algn="just"/>
            <a:r>
              <a:rPr lang="ru-RU" sz="3200" i="1" dirty="0" smtClean="0"/>
              <a:t>Уникальное явление, седеющий человек, тяжело дышать, чувство сожаления, нечаянно разбил, живопись, </a:t>
            </a:r>
            <a:r>
              <a:rPr lang="ru-RU" sz="3200" i="1" dirty="0" smtClean="0"/>
              <a:t>чудо, </a:t>
            </a:r>
            <a:r>
              <a:rPr lang="ru-RU" sz="3200" i="1" dirty="0" smtClean="0"/>
              <a:t>жизненный, случайно, шелестеть, рельеф местности, укрощать зверя, опасное заболевание, завистник, колокольня, </a:t>
            </a:r>
            <a:r>
              <a:rPr lang="ru-RU" sz="3200" i="1" dirty="0" smtClean="0"/>
              <a:t>съехал </a:t>
            </a:r>
            <a:r>
              <a:rPr lang="ru-RU" sz="3200" i="1" dirty="0" smtClean="0"/>
              <a:t>с горки, воробьи, подъезд, светлая ночь, хлопотливый грач, выглянул из-за туч, быстро бежишь, режьте хлеб.</a:t>
            </a:r>
            <a:endParaRPr lang="ru-RU" sz="3200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Распределительный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572000"/>
          </a:xfrm>
        </p:spPr>
        <p:txBody>
          <a:bodyPr>
            <a:normAutofit/>
          </a:bodyPr>
          <a:lstStyle/>
          <a:p>
            <a:pPr algn="just"/>
            <a:r>
              <a:rPr lang="ru-RU" sz="2800" i="1" dirty="0" smtClean="0"/>
              <a:t>Восклицательный знак, акварель, беседка, гримаса, жаворонок, кормушка, выписать, удивиться, </a:t>
            </a:r>
            <a:r>
              <a:rPr lang="ru-RU" sz="2800" i="1" dirty="0" smtClean="0"/>
              <a:t>задрожать</a:t>
            </a:r>
            <a:r>
              <a:rPr lang="ru-RU" sz="2800" i="1" dirty="0" smtClean="0"/>
              <a:t>, измерительный, непримиримый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38200" y="3657600"/>
          <a:ext cx="7772400" cy="24384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86200"/>
                <a:gridCol w="3886200"/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проверяемые безударные гласные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непроверяемые безударные гласные</a:t>
                      </a:r>
                    </a:p>
                    <a:p>
                      <a:pPr algn="ctr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Конструирование предложений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ru-RU" sz="4400" i="1" dirty="0" smtClean="0"/>
          </a:p>
          <a:p>
            <a:pPr algn="ctr"/>
            <a:r>
              <a:rPr lang="ru-RU" sz="4400" i="1" dirty="0" smtClean="0"/>
              <a:t>свеж</a:t>
            </a:r>
            <a:r>
              <a:rPr lang="ru-RU" sz="4400" i="1" dirty="0" smtClean="0"/>
              <a:t>..</a:t>
            </a:r>
            <a:r>
              <a:rPr lang="ru-RU" sz="4400" i="1" dirty="0" err="1" smtClean="0"/>
              <a:t>й</a:t>
            </a:r>
            <a:r>
              <a:rPr lang="ru-RU" sz="4400" i="1" dirty="0" smtClean="0"/>
              <a:t> ветерок</a:t>
            </a:r>
            <a:r>
              <a:rPr lang="ru-RU" sz="4400" i="1" dirty="0" smtClean="0"/>
              <a:t>,</a:t>
            </a:r>
          </a:p>
          <a:p>
            <a:pPr algn="ctr"/>
            <a:r>
              <a:rPr lang="ru-RU" sz="4400" i="1" dirty="0" smtClean="0"/>
              <a:t> </a:t>
            </a:r>
            <a:r>
              <a:rPr lang="ru-RU" sz="4400" i="1" dirty="0" smtClean="0"/>
              <a:t>в ч..</a:t>
            </a:r>
            <a:r>
              <a:rPr lang="ru-RU" sz="4400" i="1" dirty="0" err="1" smtClean="0"/>
              <a:t>щу</a:t>
            </a:r>
            <a:r>
              <a:rPr lang="ru-RU" sz="4400" i="1" dirty="0" smtClean="0"/>
              <a:t> леса, </a:t>
            </a:r>
            <a:endParaRPr lang="ru-RU" sz="4400" i="1" dirty="0" smtClean="0"/>
          </a:p>
          <a:p>
            <a:pPr algn="ctr"/>
            <a:r>
              <a:rPr lang="ru-RU" sz="4400" i="1" dirty="0" err="1" smtClean="0"/>
              <a:t>щебеч</a:t>
            </a:r>
            <a:r>
              <a:rPr lang="ru-RU" sz="4400" i="1" dirty="0" smtClean="0"/>
              <a:t>..т ч..</a:t>
            </a:r>
            <a:r>
              <a:rPr lang="ru-RU" sz="4400" i="1" dirty="0" err="1" smtClean="0"/>
              <a:t>жи</a:t>
            </a:r>
            <a:r>
              <a:rPr lang="ru-RU" sz="4400" i="1" dirty="0" smtClean="0"/>
              <a:t>.</a:t>
            </a:r>
            <a:endParaRPr lang="ru-RU" sz="4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5541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Объяснительный диктант</a:t>
            </a:r>
            <a:br>
              <a:rPr lang="ru-RU" dirty="0" smtClean="0"/>
            </a:br>
            <a:r>
              <a:rPr lang="ru-RU" dirty="0" smtClean="0"/>
              <a:t>Спишите, графически объясните орфограммы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305800" cy="45720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4000" i="1" dirty="0" err="1" smtClean="0"/>
              <a:t>Леб</a:t>
            </a:r>
            <a:r>
              <a:rPr lang="ru-RU" sz="4000" i="1" dirty="0" smtClean="0"/>
              <a:t>..</a:t>
            </a:r>
            <a:r>
              <a:rPr lang="ru-RU" sz="4000" i="1" dirty="0" err="1" smtClean="0"/>
              <a:t>ди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возвр</a:t>
            </a:r>
            <a:r>
              <a:rPr lang="ru-RU" sz="4000" i="1" dirty="0" smtClean="0"/>
              <a:t>..</a:t>
            </a:r>
            <a:r>
              <a:rPr lang="ru-RU" sz="4000" i="1" dirty="0" err="1" smtClean="0"/>
              <a:t>щались</a:t>
            </a:r>
            <a:r>
              <a:rPr lang="ru-RU" sz="4000" i="1" dirty="0" smtClean="0"/>
              <a:t>. Со..</a:t>
            </a:r>
            <a:r>
              <a:rPr lang="ru-RU" sz="4000" i="1" dirty="0" err="1" smtClean="0"/>
              <a:t>це</a:t>
            </a:r>
            <a:r>
              <a:rPr lang="ru-RU" sz="4000" i="1" dirty="0" smtClean="0"/>
              <a:t> уже опускалось в море. П..года начинала портит..</a:t>
            </a:r>
            <a:r>
              <a:rPr lang="ru-RU" sz="4000" i="1" dirty="0" err="1" smtClean="0"/>
              <a:t>ся</a:t>
            </a:r>
            <a:r>
              <a:rPr lang="ru-RU" sz="4000" i="1" dirty="0" smtClean="0"/>
              <a:t>. По небу медленно ползла (в)верх б..</a:t>
            </a:r>
            <a:r>
              <a:rPr lang="ru-RU" sz="4000" i="1" dirty="0" err="1" smtClean="0"/>
              <a:t>льшая</a:t>
            </a:r>
            <a:r>
              <a:rPr lang="ru-RU" sz="4000" i="1" dirty="0" smtClean="0"/>
              <a:t> черная туча. Над водой </a:t>
            </a:r>
            <a:r>
              <a:rPr lang="ru-RU" sz="4000" i="1" dirty="0" err="1" smtClean="0"/>
              <a:t>прон</a:t>
            </a:r>
            <a:r>
              <a:rPr lang="ru-RU" sz="4000" i="1" dirty="0" smtClean="0"/>
              <a:t>..</a:t>
            </a:r>
            <a:r>
              <a:rPr lang="ru-RU" sz="4000" i="1" dirty="0" err="1" smtClean="0"/>
              <a:t>сились</a:t>
            </a:r>
            <a:r>
              <a:rPr lang="ru-RU" sz="4000" i="1" dirty="0" smtClean="0"/>
              <a:t> легкие серые облачка тумана. Они все ч..</a:t>
            </a:r>
            <a:r>
              <a:rPr lang="ru-RU" sz="4000" i="1" dirty="0" err="1" smtClean="0"/>
              <a:t>ще</a:t>
            </a:r>
            <a:r>
              <a:rPr lang="ru-RU" sz="4000" i="1" dirty="0" smtClean="0"/>
              <a:t> окутывали л..дину.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Слитно или раздельно?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400" i="1" dirty="0" smtClean="0"/>
          </a:p>
          <a:p>
            <a:pPr algn="ctr">
              <a:buNone/>
            </a:pPr>
            <a:r>
              <a:rPr lang="ru-RU" sz="4400" i="1" dirty="0" smtClean="0"/>
              <a:t>(</a:t>
            </a:r>
            <a:r>
              <a:rPr lang="ru-RU" sz="4400" i="1" dirty="0" smtClean="0"/>
              <a:t>Под) ворота, </a:t>
            </a:r>
            <a:endParaRPr lang="ru-RU" sz="4400" i="1" dirty="0" smtClean="0"/>
          </a:p>
          <a:p>
            <a:pPr algn="ctr">
              <a:buNone/>
            </a:pPr>
            <a:r>
              <a:rPr lang="ru-RU" sz="4400" i="1" dirty="0" smtClean="0"/>
              <a:t>(</a:t>
            </a:r>
            <a:r>
              <a:rPr lang="ru-RU" sz="4400" i="1" dirty="0" smtClean="0"/>
              <a:t>до) поворота, </a:t>
            </a:r>
            <a:endParaRPr lang="ru-RU" sz="4400" i="1" dirty="0" smtClean="0"/>
          </a:p>
          <a:p>
            <a:pPr algn="ctr">
              <a:buNone/>
            </a:pPr>
            <a:r>
              <a:rPr lang="ru-RU" sz="4400" i="1" dirty="0" smtClean="0"/>
              <a:t>(</a:t>
            </a:r>
            <a:r>
              <a:rPr lang="ru-RU" sz="4400" i="1" dirty="0" smtClean="0"/>
              <a:t>под) колесо</a:t>
            </a:r>
            <a:endParaRPr lang="ru-RU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ТСЯ или ТЬСЯ?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382000" cy="4572000"/>
          </a:xfrm>
        </p:spPr>
        <p:txBody>
          <a:bodyPr/>
          <a:lstStyle/>
          <a:p>
            <a:pPr>
              <a:spcBef>
                <a:spcPts val="1200"/>
              </a:spcBef>
            </a:pPr>
            <a:endParaRPr lang="ru-RU" sz="4000" i="1" dirty="0" smtClean="0"/>
          </a:p>
          <a:p>
            <a:pPr>
              <a:spcBef>
                <a:spcPts val="1200"/>
              </a:spcBef>
            </a:pPr>
            <a:r>
              <a:rPr lang="ru-RU" sz="4000" i="1" dirty="0" smtClean="0"/>
              <a:t>Учит</a:t>
            </a:r>
            <a:r>
              <a:rPr lang="ru-RU" sz="4000" i="1" dirty="0" smtClean="0"/>
              <a:t>..</a:t>
            </a:r>
            <a:r>
              <a:rPr lang="ru-RU" sz="4000" i="1" dirty="0" err="1" smtClean="0"/>
              <a:t>ся</a:t>
            </a:r>
            <a:r>
              <a:rPr lang="ru-RU" sz="4000" i="1" dirty="0" smtClean="0"/>
              <a:t> всегда </a:t>
            </a:r>
            <a:r>
              <a:rPr lang="ru-RU" sz="4000" i="1" dirty="0" err="1" smtClean="0"/>
              <a:t>пригоди</a:t>
            </a:r>
            <a:r>
              <a:rPr lang="ru-RU" sz="4000" i="1" dirty="0" smtClean="0"/>
              <a:t>..</a:t>
            </a:r>
            <a:r>
              <a:rPr lang="ru-RU" sz="4000" i="1" dirty="0" err="1" smtClean="0"/>
              <a:t>ся</a:t>
            </a:r>
            <a:r>
              <a:rPr lang="ru-RU" sz="4000" i="1" dirty="0" smtClean="0"/>
              <a:t>. </a:t>
            </a:r>
            <a:endParaRPr lang="ru-RU" sz="4000" i="1" dirty="0" smtClean="0"/>
          </a:p>
          <a:p>
            <a:pPr>
              <a:spcBef>
                <a:spcPts val="1200"/>
              </a:spcBef>
            </a:pPr>
            <a:r>
              <a:rPr lang="ru-RU" sz="4000" i="1" dirty="0" smtClean="0"/>
              <a:t>Трус </a:t>
            </a:r>
            <a:r>
              <a:rPr lang="ru-RU" sz="4000" i="1" dirty="0" smtClean="0"/>
              <a:t>и тени своей бои.. . </a:t>
            </a:r>
            <a:endParaRPr lang="ru-RU" sz="4000" i="1" dirty="0" smtClean="0"/>
          </a:p>
          <a:p>
            <a:pPr>
              <a:spcBef>
                <a:spcPts val="1200"/>
              </a:spcBef>
            </a:pPr>
            <a:r>
              <a:rPr lang="ru-RU" sz="4000" i="1" dirty="0" smtClean="0"/>
              <a:t>Умел </a:t>
            </a:r>
            <a:r>
              <a:rPr lang="ru-RU" sz="4000" i="1" dirty="0" err="1" smtClean="0"/>
              <a:t>ошиби</a:t>
            </a:r>
            <a:r>
              <a:rPr lang="ru-RU" sz="4000" i="1" dirty="0" smtClean="0"/>
              <a:t>..</a:t>
            </a:r>
            <a:r>
              <a:rPr lang="ru-RU" sz="4000" i="1" dirty="0" err="1" smtClean="0"/>
              <a:t>ся</a:t>
            </a:r>
            <a:r>
              <a:rPr lang="ru-RU" sz="4000" i="1" dirty="0" smtClean="0"/>
              <a:t>, умей и </a:t>
            </a:r>
            <a:r>
              <a:rPr lang="ru-RU" sz="4000" i="1" dirty="0" err="1" smtClean="0"/>
              <a:t>исправи</a:t>
            </a:r>
            <a:r>
              <a:rPr lang="ru-RU" sz="4000" i="1" dirty="0" smtClean="0"/>
              <a:t>..</a:t>
            </a:r>
            <a:r>
              <a:rPr lang="ru-RU" sz="4000" i="1" dirty="0" err="1" smtClean="0"/>
              <a:t>ся</a:t>
            </a:r>
            <a:r>
              <a:rPr lang="ru-RU" sz="4000" i="1" dirty="0" smtClean="0"/>
              <a:t>.</a:t>
            </a:r>
            <a:endParaRPr lang="ru-RU" sz="4000" dirty="0" smtClean="0"/>
          </a:p>
          <a:p>
            <a:pPr>
              <a:spcBef>
                <a:spcPts val="1200"/>
              </a:spcBef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Выборочный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458200" cy="4800600"/>
          </a:xfrm>
        </p:spPr>
        <p:txBody>
          <a:bodyPr>
            <a:normAutofit/>
          </a:bodyPr>
          <a:lstStyle/>
          <a:p>
            <a:pPr algn="just"/>
            <a:r>
              <a:rPr lang="ru-RU" sz="3200" i="1" dirty="0" smtClean="0"/>
              <a:t>Летние ночи коротки. Скоро первые лучи солнца заглянули в палатку и разбудили меня. Товарищи мои забрались под плащи и крепко спали. Я достал обручи, мячи и вышел из палатки. Поглядел на шалаш и, где спали сторожа. Там было тихо. Я пошел на речку. На берегу шуршали от ветра камыши. Над моей головой пролетали стрижи. </a:t>
            </a:r>
            <a:endParaRPr lang="ru-RU" sz="3200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Упр.106, 114.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</TotalTime>
  <Words>300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Повторение</vt:lpstr>
      <vt:lpstr>Орфографический диктант</vt:lpstr>
      <vt:lpstr>Распределительный диктант</vt:lpstr>
      <vt:lpstr>Конструирование предложений</vt:lpstr>
      <vt:lpstr>Объяснительный диктант Спишите, графически объясните орфограммы</vt:lpstr>
      <vt:lpstr>Слитно или раздельно?</vt:lpstr>
      <vt:lpstr>ТСЯ или ТЬСЯ?</vt:lpstr>
      <vt:lpstr>Выборочный диктант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14</cp:revision>
  <dcterms:created xsi:type="dcterms:W3CDTF">2013-09-29T12:56:53Z</dcterms:created>
  <dcterms:modified xsi:type="dcterms:W3CDTF">2013-09-29T13:34:50Z</dcterms:modified>
</cp:coreProperties>
</file>