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Списать </a:t>
            </a:r>
            <a:r>
              <a:rPr lang="ru-RU" dirty="0" smtClean="0"/>
              <a:t>текст, </a:t>
            </a:r>
            <a:r>
              <a:rPr lang="ru-RU" dirty="0" smtClean="0"/>
              <a:t>вставляя пропущенные буквы, окончания существительных обозначить графически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077200" cy="502615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i="1" dirty="0" smtClean="0"/>
              <a:t>Сегодня </a:t>
            </a:r>
            <a:r>
              <a:rPr lang="ru-RU" i="1" dirty="0" smtClean="0"/>
              <a:t>на </a:t>
            </a:r>
            <a:r>
              <a:rPr lang="ru-RU" i="1" dirty="0" err="1" smtClean="0"/>
              <a:t>заняти</a:t>
            </a:r>
            <a:r>
              <a:rPr lang="ru-RU" i="1" dirty="0" smtClean="0"/>
              <a:t>.. литературного </a:t>
            </a:r>
            <a:r>
              <a:rPr lang="ru-RU" i="1" dirty="0" err="1" smtClean="0"/>
              <a:t>кру</a:t>
            </a:r>
            <a:r>
              <a:rPr lang="ru-RU" i="1" dirty="0" smtClean="0"/>
              <a:t>..</a:t>
            </a:r>
            <a:r>
              <a:rPr lang="ru-RU" i="1" dirty="0" err="1" smtClean="0"/>
              <a:t>ка</a:t>
            </a:r>
            <a:r>
              <a:rPr lang="ru-RU" i="1" dirty="0" smtClean="0"/>
              <a:t> было один..</a:t>
            </a:r>
            <a:r>
              <a:rPr lang="ru-RU" i="1" dirty="0" err="1" smtClean="0"/>
              <a:t>адцать</a:t>
            </a:r>
            <a:r>
              <a:rPr lang="ru-RU" i="1" dirty="0" smtClean="0"/>
              <a:t> </a:t>
            </a:r>
            <a:r>
              <a:rPr lang="ru-RU" i="1" dirty="0" smtClean="0"/>
              <a:t>человек</a:t>
            </a:r>
            <a:r>
              <a:rPr lang="ru-RU" i="1" baseline="30000" dirty="0" smtClean="0"/>
              <a:t>4</a:t>
            </a:r>
            <a:r>
              <a:rPr lang="ru-RU" i="1" dirty="0" smtClean="0"/>
              <a:t>. </a:t>
            </a:r>
            <a:r>
              <a:rPr lang="ru-RU" i="1" dirty="0" smtClean="0"/>
              <a:t>После занятия мы обсуждали вопрос об </a:t>
            </a:r>
            <a:r>
              <a:rPr lang="ru-RU" i="1" dirty="0" err="1" smtClean="0"/>
              <a:t>организаци</a:t>
            </a:r>
            <a:r>
              <a:rPr lang="ru-RU" i="1" dirty="0" smtClean="0"/>
              <a:t>.. </a:t>
            </a:r>
            <a:r>
              <a:rPr lang="ru-RU" i="1" dirty="0" err="1" smtClean="0"/>
              <a:t>экскурси</a:t>
            </a:r>
            <a:r>
              <a:rPr lang="ru-RU" i="1" dirty="0" smtClean="0"/>
              <a:t>.. в Республиканскую библиотеку в отдел ре..</a:t>
            </a:r>
            <a:r>
              <a:rPr lang="ru-RU" i="1" dirty="0" err="1" smtClean="0"/>
              <a:t>ких</a:t>
            </a:r>
            <a:r>
              <a:rPr lang="ru-RU" i="1" dirty="0" smtClean="0"/>
              <a:t> </a:t>
            </a:r>
            <a:r>
              <a:rPr lang="ru-RU" i="1" dirty="0" smtClean="0"/>
              <a:t>книг</a:t>
            </a:r>
            <a:r>
              <a:rPr lang="ru-RU" i="1" baseline="30000" dirty="0" smtClean="0"/>
              <a:t>3</a:t>
            </a:r>
            <a:r>
              <a:rPr lang="ru-RU" i="1" dirty="0" smtClean="0"/>
              <a:t>. </a:t>
            </a:r>
            <a:r>
              <a:rPr lang="ru-RU" i="1" dirty="0" smtClean="0"/>
              <a:t>Нашей учительнице </a:t>
            </a:r>
            <a:r>
              <a:rPr lang="ru-RU" i="1" dirty="0" err="1" smtClean="0"/>
              <a:t>Лиди</a:t>
            </a:r>
            <a:r>
              <a:rPr lang="ru-RU" i="1" dirty="0" smtClean="0"/>
              <a:t>.. Андреевн.. обещали </a:t>
            </a:r>
            <a:r>
              <a:rPr lang="ru-RU" i="1" dirty="0" err="1" smtClean="0"/>
              <a:t>пок</a:t>
            </a:r>
            <a:r>
              <a:rPr lang="ru-RU" i="1" dirty="0" smtClean="0"/>
              <a:t>..</a:t>
            </a:r>
            <a:r>
              <a:rPr lang="ru-RU" i="1" dirty="0" err="1" smtClean="0"/>
              <a:t>зать</a:t>
            </a:r>
            <a:r>
              <a:rPr lang="ru-RU" i="1" dirty="0" smtClean="0"/>
              <a:t> первые книги, которые по..вились на Руси. Сестра </a:t>
            </a:r>
            <a:r>
              <a:rPr lang="ru-RU" i="1" dirty="0" err="1" smtClean="0"/>
              <a:t>Волод</a:t>
            </a:r>
            <a:r>
              <a:rPr lang="ru-RU" i="1" dirty="0" smtClean="0"/>
              <a:t>.. была однажды в этой библиотек.. . Она рассказывала, что на </a:t>
            </a:r>
            <a:r>
              <a:rPr lang="ru-RU" i="1" dirty="0" err="1" smtClean="0"/>
              <a:t>сте</a:t>
            </a:r>
            <a:r>
              <a:rPr lang="ru-RU" i="1" dirty="0" smtClean="0"/>
              <a:t>..</a:t>
            </a:r>
            <a:r>
              <a:rPr lang="ru-RU" i="1" dirty="0" smtClean="0"/>
              <a:t>лажах</a:t>
            </a:r>
            <a:r>
              <a:rPr lang="ru-RU" i="1" baseline="30000" dirty="0" smtClean="0"/>
              <a:t>3</a:t>
            </a:r>
            <a:r>
              <a:rPr lang="ru-RU" i="1" dirty="0" smtClean="0"/>
              <a:t> </a:t>
            </a:r>
            <a:r>
              <a:rPr lang="ru-RU" i="1" dirty="0" smtClean="0"/>
              <a:t>она вид..</a:t>
            </a:r>
            <a:r>
              <a:rPr lang="ru-RU" i="1" dirty="0" err="1" smtClean="0"/>
              <a:t>ла</a:t>
            </a:r>
            <a:r>
              <a:rPr lang="ru-RU" i="1" dirty="0" smtClean="0"/>
              <a:t> книги об искусств.., музык.., </a:t>
            </a:r>
            <a:r>
              <a:rPr lang="ru-RU" i="1" dirty="0" err="1" smtClean="0"/>
              <a:t>живопис</a:t>
            </a:r>
            <a:r>
              <a:rPr lang="ru-RU" i="1" dirty="0" smtClean="0"/>
              <a:t>..</a:t>
            </a:r>
            <a:r>
              <a:rPr lang="ru-RU" i="1" baseline="30000" dirty="0" smtClean="0"/>
              <a:t>3</a:t>
            </a:r>
            <a:r>
              <a:rPr lang="ru-RU" i="1" dirty="0" smtClean="0"/>
              <a:t> </a:t>
            </a:r>
            <a:r>
              <a:rPr lang="ru-RU" i="1" dirty="0" smtClean="0"/>
              <a:t>и архитектур.. . В другом зал.. были собраны книги о природ.., техник.., </a:t>
            </a:r>
            <a:r>
              <a:rPr lang="ru-RU" i="1" dirty="0" err="1" smtClean="0"/>
              <a:t>географи</a:t>
            </a:r>
            <a:r>
              <a:rPr lang="ru-RU" i="1" dirty="0" smtClean="0"/>
              <a:t>.., физик.. и биологи.. . Мы решили об..</a:t>
            </a:r>
            <a:r>
              <a:rPr lang="ru-RU" i="1" dirty="0" err="1" smtClean="0"/>
              <a:t>зательно</a:t>
            </a:r>
            <a:r>
              <a:rPr lang="ru-RU" i="1" dirty="0" smtClean="0"/>
              <a:t> побывать в этой чудесной библиотек.. 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Списать текст, вставляя пропущенные буквы. Рядом записать проверочные слова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24800" cy="4873752"/>
          </a:xfrm>
        </p:spPr>
        <p:txBody>
          <a:bodyPr/>
          <a:lstStyle/>
          <a:p>
            <a:pPr algn="just"/>
            <a:r>
              <a:rPr lang="ru-RU" sz="3200" i="1" dirty="0" smtClean="0"/>
              <a:t>Ос</a:t>
            </a:r>
            <a:r>
              <a:rPr lang="ru-RU" sz="3200" i="1" dirty="0" smtClean="0"/>
              <a:t>..</a:t>
            </a:r>
            <a:r>
              <a:rPr lang="ru-RU" sz="3200" i="1" dirty="0" err="1" smtClean="0"/>
              <a:t>нью</a:t>
            </a:r>
            <a:r>
              <a:rPr lang="ru-RU" sz="3200" i="1" dirty="0" smtClean="0"/>
              <a:t> лес молчит. Такая </a:t>
            </a:r>
            <a:r>
              <a:rPr lang="ru-RU" sz="3200" i="1" dirty="0" err="1" smtClean="0"/>
              <a:t>тиш</a:t>
            </a:r>
            <a:r>
              <a:rPr lang="ru-RU" sz="3200" i="1" dirty="0" smtClean="0"/>
              <a:t>..! За сто шагов слышно, как </a:t>
            </a:r>
            <a:r>
              <a:rPr lang="ru-RU" sz="3200" i="1" dirty="0" err="1" smtClean="0"/>
              <a:t>уб</a:t>
            </a:r>
            <a:r>
              <a:rPr lang="ru-RU" sz="3200" i="1" dirty="0" smtClean="0"/>
              <a:t>..</a:t>
            </a:r>
            <a:r>
              <a:rPr lang="ru-RU" sz="3200" i="1" dirty="0" err="1" smtClean="0"/>
              <a:t>гает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мыш</a:t>
            </a:r>
            <a:r>
              <a:rPr lang="ru-RU" sz="3200" i="1" dirty="0" smtClean="0"/>
              <a:t>.. по сухим лист..ям. В </a:t>
            </a:r>
            <a:r>
              <a:rPr lang="ru-RU" sz="3200" i="1" dirty="0" err="1" smtClean="0"/>
              <a:t>предчу</a:t>
            </a:r>
            <a:r>
              <a:rPr lang="ru-RU" sz="3200" i="1" dirty="0" smtClean="0"/>
              <a:t>..</a:t>
            </a:r>
            <a:r>
              <a:rPr lang="ru-RU" sz="3200" i="1" dirty="0" err="1" smtClean="0"/>
              <a:t>ствии</a:t>
            </a:r>
            <a:r>
              <a:rPr lang="ru-RU" sz="3200" i="1" dirty="0" smtClean="0"/>
              <a:t> х..</a:t>
            </a:r>
            <a:r>
              <a:rPr lang="ru-RU" sz="3200" i="1" dirty="0" err="1" smtClean="0"/>
              <a:t>лодов</a:t>
            </a:r>
            <a:r>
              <a:rPr lang="ru-RU" sz="3200" i="1" dirty="0" smtClean="0"/>
              <a:t> ум..</a:t>
            </a:r>
            <a:r>
              <a:rPr lang="ru-RU" sz="3200" i="1" dirty="0" err="1" smtClean="0"/>
              <a:t>лкают</a:t>
            </a:r>
            <a:r>
              <a:rPr lang="ru-RU" sz="3200" i="1" dirty="0" smtClean="0"/>
              <a:t> птицы. Ни звука. В такую пору особую радость приносит рабочая музыка дятла. Кажется, не по дереву, а по тугой струне стучит к..</a:t>
            </a:r>
            <a:r>
              <a:rPr lang="ru-RU" sz="3200" i="1" dirty="0" err="1" smtClean="0"/>
              <a:t>стяной</a:t>
            </a:r>
            <a:r>
              <a:rPr lang="ru-RU" sz="3200" i="1" dirty="0" smtClean="0"/>
              <a:t> м..лоток.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214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Слайд 1</vt:lpstr>
      <vt:lpstr>Списать текст, вставляя пропущенные буквы, окончания существительных обозначить графически.</vt:lpstr>
      <vt:lpstr>Списать текст, вставляя пропущенные буквы. Рядом записать проверочные слова.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</cp:revision>
  <dcterms:created xsi:type="dcterms:W3CDTF">2014-03-06T16:21:25Z</dcterms:created>
  <dcterms:modified xsi:type="dcterms:W3CDTF">2014-03-06T16:26:13Z</dcterms:modified>
</cp:coreProperties>
</file>