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2286000"/>
            <a:ext cx="7406640" cy="1472184"/>
          </a:xfrm>
        </p:spPr>
        <p:txBody>
          <a:bodyPr/>
          <a:lstStyle/>
          <a:p>
            <a:pPr algn="ctr"/>
            <a:r>
              <a:rPr lang="ru-RU" i="1" dirty="0" smtClean="0"/>
              <a:t>Раздельное написание предлогов с другими словами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Шестнадцатое сентября </a:t>
            </a:r>
          </a:p>
          <a:p>
            <a:pPr algn="ctr"/>
            <a:r>
              <a:rPr lang="ru-RU" sz="4000" i="1" dirty="0" smtClean="0"/>
              <a:t>Классная работа</a:t>
            </a:r>
            <a:endParaRPr lang="ru-RU" sz="4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</a:t>
            </a:r>
            <a:r>
              <a:rPr lang="ru-RU" dirty="0" smtClean="0"/>
              <a:t>д</a:t>
            </a:r>
            <a:r>
              <a:rPr lang="ru-RU" dirty="0" smtClean="0"/>
              <a:t>омашнего задания</a:t>
            </a:r>
            <a:endParaRPr lang="ru-RU" dirty="0"/>
          </a:p>
        </p:txBody>
      </p:sp>
      <p:pic>
        <p:nvPicPr>
          <p:cNvPr id="4" name="Содержимое 3" descr="1243428700_ebc3de9ca39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6557"/>
          <a:stretch>
            <a:fillRect/>
          </a:stretch>
        </p:blipFill>
        <p:spPr>
          <a:xfrm>
            <a:off x="2803525" y="1524000"/>
            <a:ext cx="4762500" cy="43434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1816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Запишите словосочетания </a:t>
            </a:r>
            <a:r>
              <a:rPr lang="ru-RU" dirty="0" smtClean="0"/>
              <a:t>под </a:t>
            </a:r>
            <a:r>
              <a:rPr lang="ru-RU" dirty="0" smtClean="0"/>
              <a:t>диктовку</a:t>
            </a:r>
          </a:p>
          <a:p>
            <a:pPr algn="just"/>
            <a:r>
              <a:rPr lang="ru-RU" dirty="0" smtClean="0"/>
              <a:t>Подчеркните </a:t>
            </a:r>
            <a:r>
              <a:rPr lang="ru-RU" dirty="0" smtClean="0"/>
              <a:t>2 слова с непроверяемой безударной гласной. </a:t>
            </a:r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smtClean="0"/>
              <a:t>слов с проверяемой безударной гласной обозначьте корень, гласную подчеркните. </a:t>
            </a:r>
            <a:endParaRPr lang="ru-RU" dirty="0" smtClean="0"/>
          </a:p>
          <a:p>
            <a:pPr algn="just"/>
            <a:r>
              <a:rPr lang="ru-RU" dirty="0" smtClean="0"/>
              <a:t>Обозначьте </a:t>
            </a:r>
            <a:r>
              <a:rPr lang="ru-RU" dirty="0" smtClean="0"/>
              <a:t>разделительные </a:t>
            </a:r>
            <a:r>
              <a:rPr lang="ru-RU" i="1" dirty="0" err="1" smtClean="0"/>
              <a:t>ъ</a:t>
            </a:r>
            <a:r>
              <a:rPr lang="ru-RU" dirty="0" smtClean="0"/>
              <a:t> и </a:t>
            </a:r>
            <a:r>
              <a:rPr lang="ru-RU" i="1" dirty="0" err="1" smtClean="0"/>
              <a:t>ь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Над </a:t>
            </a:r>
            <a:r>
              <a:rPr lang="ru-RU" dirty="0" smtClean="0"/>
              <a:t>тремя последними сочетаниями слов надпишите части речи.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Прочитайте текст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550" indent="277813">
              <a:buNone/>
            </a:pPr>
            <a:r>
              <a:rPr lang="ru-RU" sz="4400" i="1" dirty="0" smtClean="0"/>
              <a:t>Молчаливзимнийлестихоивполяхбудтоприродапогрузиласьвсонносильнеегреетсолнышкоиднистановятсядлиннее</a:t>
            </a:r>
            <a:r>
              <a:rPr lang="ru-RU" sz="4400" i="1" dirty="0" smtClean="0"/>
              <a:t>.</a:t>
            </a:r>
            <a:endParaRPr lang="ru-RU" sz="4400" dirty="0" smtClean="0"/>
          </a:p>
          <a:p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943088" cy="13716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Соедините </a:t>
            </a:r>
            <a:r>
              <a:rPr lang="ru-RU" dirty="0" smtClean="0"/>
              <a:t>слова, </a:t>
            </a:r>
            <a:r>
              <a:rPr lang="ru-RU" dirty="0" smtClean="0"/>
              <a:t>вставляя нужный предлог и ставя существительные в соответствующий падеж.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743200"/>
            <a:ext cx="7696200" cy="4114800"/>
          </a:xfrm>
        </p:spPr>
        <p:txBody>
          <a:bodyPr>
            <a:normAutofit/>
          </a:bodyPr>
          <a:lstStyle/>
          <a:p>
            <a:pPr marL="4763" indent="-4763" algn="ctr">
              <a:buNone/>
            </a:pPr>
            <a:r>
              <a:rPr lang="ru-RU" sz="4800" i="1" dirty="0" smtClean="0"/>
              <a:t>Шел (улица), был (прогулка), бежит (опушка), наклонился (девочка), приехал (деревня)</a:t>
            </a:r>
            <a:endParaRPr lang="ru-RU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Распределительный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763" indent="-4763" algn="ctr">
              <a:buNone/>
            </a:pPr>
            <a:r>
              <a:rPr lang="ru-RU" sz="4400" i="1" dirty="0" smtClean="0"/>
              <a:t>Под охраной,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бежал </a:t>
            </a:r>
            <a:r>
              <a:rPr lang="ru-RU" sz="4400" i="1" dirty="0" smtClean="0"/>
              <a:t>по мостику,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подтянуть</a:t>
            </a:r>
            <a:r>
              <a:rPr lang="ru-RU" sz="4400" i="1" dirty="0" smtClean="0"/>
              <a:t>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из-под </a:t>
            </a:r>
            <a:r>
              <a:rPr lang="ru-RU" sz="4400" i="1" dirty="0" smtClean="0"/>
              <a:t>окна,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низкое </a:t>
            </a:r>
            <a:r>
              <a:rPr lang="ru-RU" sz="4400" i="1" dirty="0" smtClean="0"/>
              <a:t>солнце,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из-за </a:t>
            </a:r>
            <a:r>
              <a:rPr lang="ru-RU" sz="4400" i="1" dirty="0" smtClean="0"/>
              <a:t>рощи,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местность</a:t>
            </a:r>
            <a:r>
              <a:rPr lang="ru-RU" sz="4400" i="1" dirty="0" smtClean="0"/>
              <a:t>, </a:t>
            </a:r>
            <a:endParaRPr lang="ru-RU" sz="4400" i="1" dirty="0" smtClean="0"/>
          </a:p>
          <a:p>
            <a:pPr marL="4763" indent="-4763" algn="ctr">
              <a:buNone/>
            </a:pPr>
            <a:r>
              <a:rPr lang="ru-RU" sz="4400" i="1" dirty="0" smtClean="0"/>
              <a:t>разъединял</a:t>
            </a:r>
            <a:r>
              <a:rPr lang="ru-RU" sz="4400" i="1" dirty="0" smtClean="0"/>
              <a:t>.</a:t>
            </a:r>
            <a:endParaRPr lang="ru-RU" sz="4400" dirty="0" smtClean="0"/>
          </a:p>
          <a:p>
            <a:pPr marL="365125" indent="-476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Спишите </a:t>
            </a:r>
            <a:r>
              <a:rPr lang="ru-RU" dirty="0" smtClean="0"/>
              <a:t>предложения, правильно </a:t>
            </a:r>
            <a:r>
              <a:rPr lang="ru-RU" dirty="0" smtClean="0"/>
              <a:t>записывая </a:t>
            </a:r>
            <a:r>
              <a:rPr lang="ru-RU" dirty="0" smtClean="0"/>
              <a:t>предлоги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47800"/>
            <a:ext cx="8095488" cy="4800600"/>
          </a:xfrm>
        </p:spPr>
        <p:txBody>
          <a:bodyPr>
            <a:normAutofit fontScale="92500" lnSpcReduction="10000"/>
          </a:bodyPr>
          <a:lstStyle/>
          <a:p>
            <a:pPr marL="365125" indent="-4763" algn="just">
              <a:buNone/>
            </a:pPr>
            <a:r>
              <a:rPr lang="ru-RU" sz="4000" i="1" dirty="0" smtClean="0"/>
              <a:t>Птица выпорхнула (из..за) дерева и смело уселась (на) открытый сучок. (Из..под) холодных каменных глыб сурки вылезают (на) солнышко. (Из..за) притихших гор поднялось солнце. Ручей я нашел, но (из..за) вязкого берега подойти (к) нему было трудно. (Из..за) кустов торопливо вышел мой товарищ.</a:t>
            </a:r>
            <a:endParaRPr lang="ru-RU" sz="4000" dirty="0" smtClean="0"/>
          </a:p>
          <a:p>
            <a:pPr marL="365125" indent="-4763"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194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Раздельное написание предлогов с другими словами</vt:lpstr>
      <vt:lpstr>Проверка домашнего задания</vt:lpstr>
      <vt:lpstr>Проверочная работа</vt:lpstr>
      <vt:lpstr>Прочитайте текст</vt:lpstr>
      <vt:lpstr>Соедините слова, вставляя нужный предлог и ставя существительные в соответствующий падеж. </vt:lpstr>
      <vt:lpstr>Распределительный диктант</vt:lpstr>
      <vt:lpstr>Спишите предложения, правильно записывая предлоги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Раздельное написание предлогов с другими словами</dc:title>
  <dc:creator>1</dc:creator>
  <cp:lastModifiedBy>1</cp:lastModifiedBy>
  <cp:revision>7</cp:revision>
  <dcterms:created xsi:type="dcterms:W3CDTF">2013-09-15T15:42:51Z</dcterms:created>
  <dcterms:modified xsi:type="dcterms:W3CDTF">2013-09-15T16:14:45Z</dcterms:modified>
</cp:coreProperties>
</file>