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Работа над ошибками диктанта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697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Т</a:t>
            </a:r>
            <a:r>
              <a:rPr lang="ru-RU" b="1" dirty="0" smtClean="0"/>
              <a:t>ест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734137"/>
              </p:ext>
            </p:extLst>
          </p:nvPr>
        </p:nvGraphicFramePr>
        <p:xfrm>
          <a:off x="251520" y="1268760"/>
          <a:ext cx="8435280" cy="55526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480"/>
                <a:gridCol w="4114800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вариант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вариант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         В каких сочетаниях  не пишется раздельно?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А. (не) просохшая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земля;                                                    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Б. картина (не) окончена;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В. (не) усиливающийся, а затихающий дождь;                    Г. (не) крашеный забор.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         В каком сочетании не пишется слитно?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А.  еще (не) обжитый край.               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Б. (не) погасший костер.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В.  ничем (не) нарушаемая тишина;      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трава (не) скошена</a:t>
                      </a:r>
                    </a:p>
                    <a:p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 Для какого выделенного слова верно указаны грамматические признаки?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  </a:t>
                      </a:r>
                      <a:r>
                        <a:rPr lang="ru-RU" sz="18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груженый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вагон — страд. причастие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прошед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времени;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Б.  </a:t>
                      </a:r>
                      <a:r>
                        <a:rPr lang="ru-RU" sz="18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висячий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замок —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дейст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причастие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прошед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времени;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  </a:t>
                      </a:r>
                      <a:r>
                        <a:rPr lang="ru-RU" sz="18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накрытый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стол — страд. причастие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прошед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времени;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  </a:t>
                      </a:r>
                      <a:r>
                        <a:rPr lang="ru-RU" sz="18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лающая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собака — имя прилагательное.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 Для каких выделенных слов верно указаны грамматические признаки?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  </a:t>
                      </a:r>
                      <a:r>
                        <a:rPr lang="ru-RU" sz="18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горящие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дрова— имя прилагательное;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Б.  </a:t>
                      </a:r>
                      <a:r>
                        <a:rPr lang="ru-RU" sz="18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несжатые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колосья — страд. причастие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прошед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времени;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  </a:t>
                      </a:r>
                      <a:r>
                        <a:rPr lang="ru-RU" sz="18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заросший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пруд — имя прилагательное;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  </a:t>
                      </a:r>
                      <a:r>
                        <a:rPr lang="ru-RU" sz="18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написанное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письмо —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дейст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причастие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прошед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времени.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0995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Т</a:t>
            </a:r>
            <a:r>
              <a:rPr lang="ru-RU" b="1" dirty="0" smtClean="0"/>
              <a:t>ест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7855831"/>
              </p:ext>
            </p:extLst>
          </p:nvPr>
        </p:nvGraphicFramePr>
        <p:xfrm>
          <a:off x="251520" y="1044664"/>
          <a:ext cx="8435280" cy="5696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480"/>
                <a:gridCol w="4114800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вариант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вариант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         Найти слово, в суффиксе которого пишется е: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А.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луж..к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       Б.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свинц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..вый;    В.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реш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нный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          Г.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руч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нка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         Найти слово, в суффиксе которого пишется о: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А.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окруж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нный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   Б.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плюш..вый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 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В.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девч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нка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  Г.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вооруж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нный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</a:tr>
              <a:tr h="4075936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       В каком предложении неправильно расставлены знаки препинания?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  В небе затянутом дымкой, солнце висело, как багровый паук на плотной седой паутине.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Б.  В чащах дрожали березы, обсыпанные сусальной позолотой, и осинки.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  Город, растрепанный бурей, выглядел косматым и темным.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  Листки, сорванные ветром, вертелись в воздухе и порхающим ручейком уносились вдаль.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       В каком предложении неправильно расставлены знаки препинания?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        Морозец ударивший ночью, сразу все преобразил.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Б.        Еще не сбросившие своих уборов леса радовали глаз темно-багровыми пятнами.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        Листва, убитая морозом, текла с неподвижных веток.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        Очень красивы клены, одетые в багряную листву, и желтые березки.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940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Т</a:t>
            </a:r>
            <a:r>
              <a:rPr lang="ru-RU" b="1" dirty="0" smtClean="0"/>
              <a:t>ест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663010"/>
              </p:ext>
            </p:extLst>
          </p:nvPr>
        </p:nvGraphicFramePr>
        <p:xfrm>
          <a:off x="323528" y="1124744"/>
          <a:ext cx="8435280" cy="55526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480"/>
                <a:gridCol w="4114800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вариант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вариант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       От какого глагола можно образовать страдательные причастия настоящего времени?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А. есть;      Б. слышать;       В. бить;     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жевать.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       От какого глагола нельзя образовать страдательное причастие  настоящего времени?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  кричать;                              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Б. рассматривать;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  заполнять;                          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перечитывать.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12856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       В каком предложении нарушена литературная норма?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        Ученики, прочитавшие эту книгу, надолго запомнят ее героев.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Б.         Рокочущее вдали море вызывало тревогу.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        Туристы, преодолевающие горный перевал, к вечеру добрались до лагеря.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 В каком предложении нарушена литературная норма?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А. Ребята, сделавшие модели, были премированы.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Б. Пламя перебежало на хвою и, раздуваемое ветром, быстро разгоралось.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В. Туристы,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увидящие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красоты Карелии, надолго запомнят их.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0402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/>
              <a:t>Задание 1: </a:t>
            </a:r>
            <a:r>
              <a:rPr lang="ru-RU" dirty="0"/>
              <a:t>Списать текст, раскрывая скобки, вставляя пропущенные буквы. Расставить знаки препинания. Подчеркнуть причастные обороты как определения.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9903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136904" cy="511256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Петька </a:t>
            </a:r>
            <a:r>
              <a:rPr lang="ru-RU" dirty="0"/>
              <a:t> и  Мишка устало </a:t>
            </a:r>
            <a:r>
              <a:rPr lang="ru-RU" dirty="0" err="1"/>
              <a:t>пл</a:t>
            </a:r>
            <a:r>
              <a:rPr lang="ru-RU" dirty="0"/>
              <a:t>..</a:t>
            </a:r>
            <a:r>
              <a:rPr lang="ru-RU" dirty="0" err="1"/>
              <a:t>лись</a:t>
            </a:r>
            <a:r>
              <a:rPr lang="ru-RU" dirty="0"/>
              <a:t> по пусты(</a:t>
            </a:r>
            <a:r>
              <a:rPr lang="ru-RU" dirty="0" err="1"/>
              <a:t>н,нн</a:t>
            </a:r>
            <a:r>
              <a:rPr lang="ru-RU" dirty="0"/>
              <a:t>)ому берегу моря усе..(</a:t>
            </a:r>
            <a:r>
              <a:rPr lang="ru-RU" dirty="0" err="1"/>
              <a:t>н,нн</a:t>
            </a:r>
            <a:r>
              <a:rPr lang="ru-RU" dirty="0"/>
              <a:t>)ому галькой </a:t>
            </a:r>
            <a:r>
              <a:rPr lang="ru-RU" dirty="0" err="1"/>
              <a:t>отшлифова</a:t>
            </a:r>
            <a:r>
              <a:rPr lang="ru-RU" dirty="0"/>
              <a:t>(</a:t>
            </a:r>
            <a:r>
              <a:rPr lang="ru-RU" dirty="0" err="1"/>
              <a:t>н,нн</a:t>
            </a:r>
            <a:r>
              <a:rPr lang="ru-RU" dirty="0"/>
              <a:t>)ой волнами. </a:t>
            </a:r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dirty="0" smtClean="0"/>
              <a:t>От </a:t>
            </a:r>
            <a:r>
              <a:rPr lang="ru-RU" dirty="0"/>
              <a:t>едва </a:t>
            </a:r>
            <a:r>
              <a:rPr lang="ru-RU" dirty="0" err="1"/>
              <a:t>колыш</a:t>
            </a:r>
            <a:r>
              <a:rPr lang="ru-RU" dirty="0"/>
              <a:t>..</a:t>
            </a:r>
            <a:r>
              <a:rPr lang="ru-RU" dirty="0" err="1"/>
              <a:t>щегося</a:t>
            </a:r>
            <a:r>
              <a:rPr lang="ru-RU" dirty="0"/>
              <a:t> моря на мальчиков </a:t>
            </a:r>
            <a:r>
              <a:rPr lang="ru-RU" dirty="0" err="1"/>
              <a:t>ве</a:t>
            </a:r>
            <a:r>
              <a:rPr lang="ru-RU" dirty="0"/>
              <a:t>..</a:t>
            </a:r>
            <a:r>
              <a:rPr lang="ru-RU" dirty="0" err="1"/>
              <a:t>ло</a:t>
            </a:r>
            <a:r>
              <a:rPr lang="ru-RU" dirty="0"/>
              <a:t> </a:t>
            </a:r>
            <a:r>
              <a:rPr lang="ru-RU" dirty="0" err="1"/>
              <a:t>стра</a:t>
            </a:r>
            <a:r>
              <a:rPr lang="ru-RU" dirty="0"/>
              <a:t>(</a:t>
            </a:r>
            <a:r>
              <a:rPr lang="ru-RU" dirty="0" err="1"/>
              <a:t>н,нн</a:t>
            </a:r>
            <a:r>
              <a:rPr lang="ru-RU" dirty="0"/>
              <a:t>)</a:t>
            </a:r>
            <a:r>
              <a:rPr lang="ru-RU" dirty="0" err="1"/>
              <a:t>ым</a:t>
            </a:r>
            <a:r>
              <a:rPr lang="ru-RU" dirty="0"/>
              <a:t> покоем  и  тишиной.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0920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064896" cy="5433467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ru-RU" b="1" dirty="0"/>
              <a:t>      </a:t>
            </a:r>
            <a:r>
              <a:rPr lang="ru-RU" dirty="0" smtClean="0"/>
              <a:t>Лучи </a:t>
            </a:r>
            <a:r>
              <a:rPr lang="ru-RU" dirty="0"/>
              <a:t>(не)зашедшего еще за </a:t>
            </a:r>
            <a:r>
              <a:rPr lang="ru-RU" dirty="0" err="1"/>
              <a:t>гор..зонт</a:t>
            </a:r>
            <a:r>
              <a:rPr lang="ru-RU" dirty="0"/>
              <a:t> солнца </a:t>
            </a:r>
            <a:r>
              <a:rPr lang="ru-RU" dirty="0" err="1"/>
              <a:t>ск</a:t>
            </a:r>
            <a:r>
              <a:rPr lang="ru-RU" dirty="0"/>
              <a:t>..</a:t>
            </a:r>
            <a:r>
              <a:rPr lang="ru-RU" dirty="0" err="1"/>
              <a:t>льзили</a:t>
            </a:r>
            <a:r>
              <a:rPr lang="ru-RU" dirty="0"/>
              <a:t> по легким волнам набегавшим на </a:t>
            </a:r>
            <a:r>
              <a:rPr lang="ru-RU" dirty="0" smtClean="0"/>
              <a:t>берег.</a:t>
            </a:r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dirty="0" smtClean="0"/>
              <a:t>Пропита(</a:t>
            </a:r>
            <a:r>
              <a:rPr lang="ru-RU" dirty="0" err="1" smtClean="0"/>
              <a:t>н,нн</a:t>
            </a:r>
            <a:r>
              <a:rPr lang="ru-RU" dirty="0" smtClean="0"/>
              <a:t>)</a:t>
            </a:r>
            <a:r>
              <a:rPr lang="ru-RU" dirty="0" err="1" smtClean="0"/>
              <a:t>ая</a:t>
            </a:r>
            <a:r>
              <a:rPr lang="ru-RU" dirty="0" smtClean="0"/>
              <a:t> </a:t>
            </a:r>
            <a:r>
              <a:rPr lang="ru-RU" dirty="0"/>
              <a:t>полынным запахом дли(</a:t>
            </a:r>
            <a:r>
              <a:rPr lang="ru-RU" dirty="0" err="1"/>
              <a:t>н,нн</a:t>
            </a:r>
            <a:r>
              <a:rPr lang="ru-RU" dirty="0"/>
              <a:t>)</a:t>
            </a:r>
            <a:r>
              <a:rPr lang="ru-RU" dirty="0" err="1"/>
              <a:t>ая</a:t>
            </a:r>
            <a:r>
              <a:rPr lang="ru-RU" dirty="0"/>
              <a:t> степная дорога т..</a:t>
            </a:r>
            <a:r>
              <a:rPr lang="ru-RU" dirty="0" err="1"/>
              <a:t>нувшаяся</a:t>
            </a:r>
            <a:r>
              <a:rPr lang="ru-RU" dirty="0"/>
              <a:t> к морю от д..</a:t>
            </a:r>
            <a:r>
              <a:rPr lang="ru-RU" dirty="0" err="1"/>
              <a:t>лекого</a:t>
            </a:r>
            <a:r>
              <a:rPr lang="ru-RU" dirty="0"/>
              <a:t> города осталась позади, а впереди во всю даль  и  ширь </a:t>
            </a:r>
            <a:r>
              <a:rPr lang="ru-RU" dirty="0" err="1"/>
              <a:t>ра</a:t>
            </a:r>
            <a:r>
              <a:rPr lang="ru-RU" dirty="0"/>
              <a:t>(</a:t>
            </a:r>
            <a:r>
              <a:rPr lang="ru-RU" dirty="0" err="1"/>
              <a:t>с,сс</a:t>
            </a:r>
            <a:r>
              <a:rPr lang="ru-RU" dirty="0"/>
              <a:t>)</a:t>
            </a:r>
            <a:r>
              <a:rPr lang="ru-RU" dirty="0" err="1"/>
              <a:t>тилалось</a:t>
            </a:r>
            <a:r>
              <a:rPr lang="ru-RU" dirty="0"/>
              <a:t> открытое море (не)имеющее границ.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9744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064896" cy="5217443"/>
          </a:xfrm>
        </p:spPr>
        <p:txBody>
          <a:bodyPr>
            <a:normAutofit/>
          </a:bodyPr>
          <a:lstStyle/>
          <a:p>
            <a:pPr algn="just"/>
            <a:r>
              <a:rPr lang="ru-RU" b="1" dirty="0"/>
              <a:t>      </a:t>
            </a:r>
            <a:r>
              <a:rPr lang="ru-RU" dirty="0" smtClean="0"/>
              <a:t>И</a:t>
            </a:r>
            <a:r>
              <a:rPr lang="ru-RU" dirty="0"/>
              <a:t>  ребятам казалось, что они добрались до самого края света, что дальше уже нет (н..)чего. </a:t>
            </a:r>
            <a:endParaRPr lang="ru-RU" dirty="0" smtClean="0"/>
          </a:p>
          <a:p>
            <a:pPr algn="just"/>
            <a:r>
              <a:rPr lang="ru-RU" dirty="0" smtClean="0"/>
              <a:t>Есть </a:t>
            </a:r>
            <a:r>
              <a:rPr lang="ru-RU" dirty="0"/>
              <a:t>одно тихо </a:t>
            </a:r>
            <a:r>
              <a:rPr lang="ru-RU" dirty="0" err="1"/>
              <a:t>плещ</a:t>
            </a:r>
            <a:r>
              <a:rPr lang="ru-RU" dirty="0"/>
              <a:t>..</a:t>
            </a:r>
            <a:r>
              <a:rPr lang="ru-RU" dirty="0" err="1"/>
              <a:t>щееся</a:t>
            </a:r>
            <a:r>
              <a:rPr lang="ru-RU" dirty="0"/>
              <a:t> море, а над ним такое же </a:t>
            </a:r>
            <a:r>
              <a:rPr lang="ru-RU" dirty="0" err="1"/>
              <a:t>бе</a:t>
            </a:r>
            <a:r>
              <a:rPr lang="ru-RU" dirty="0"/>
              <a:t>(</a:t>
            </a:r>
            <a:r>
              <a:rPr lang="ru-RU" dirty="0" err="1"/>
              <a:t>з,с</a:t>
            </a:r>
            <a:r>
              <a:rPr lang="ru-RU" dirty="0"/>
              <a:t>)крайнее небо лишь кое-где покрытое (бледно)розовыми </a:t>
            </a:r>
            <a:r>
              <a:rPr lang="ru-RU" dirty="0" err="1"/>
              <a:t>обл</a:t>
            </a:r>
            <a:r>
              <a:rPr lang="ru-RU" dirty="0"/>
              <a:t>..</a:t>
            </a:r>
            <a:r>
              <a:rPr lang="ru-RU" dirty="0" err="1"/>
              <a:t>чками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7412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ru-RU" dirty="0" smtClean="0"/>
              <a:t>Мальчики </a:t>
            </a:r>
            <a:r>
              <a:rPr lang="ru-RU" dirty="0" err="1"/>
              <a:t>ут</a:t>
            </a:r>
            <a:r>
              <a:rPr lang="ru-RU" dirty="0"/>
              <a:t>..</a:t>
            </a:r>
            <a:r>
              <a:rPr lang="ru-RU" dirty="0" err="1"/>
              <a:t>мле</a:t>
            </a:r>
            <a:r>
              <a:rPr lang="ru-RU" dirty="0"/>
              <a:t>(</a:t>
            </a:r>
            <a:r>
              <a:rPr lang="ru-RU" dirty="0" err="1"/>
              <a:t>н,нн</a:t>
            </a:r>
            <a:r>
              <a:rPr lang="ru-RU" dirty="0"/>
              <a:t>)</a:t>
            </a:r>
            <a:r>
              <a:rPr lang="ru-RU" dirty="0" err="1"/>
              <a:t>ые</a:t>
            </a:r>
            <a:r>
              <a:rPr lang="ru-RU" dirty="0"/>
              <a:t> долгим путем шли молча. </a:t>
            </a:r>
            <a:endParaRPr lang="ru-RU" dirty="0" smtClean="0"/>
          </a:p>
          <a:p>
            <a:r>
              <a:rPr lang="ru-RU" dirty="0" smtClean="0"/>
              <a:t>Их </a:t>
            </a:r>
            <a:r>
              <a:rPr lang="ru-RU" dirty="0"/>
              <a:t>головы прятались за ворохами сухого бурьяна </a:t>
            </a:r>
            <a:r>
              <a:rPr lang="ru-RU" dirty="0" err="1"/>
              <a:t>собра</a:t>
            </a:r>
            <a:r>
              <a:rPr lang="ru-RU" dirty="0"/>
              <a:t>(</a:t>
            </a:r>
            <a:r>
              <a:rPr lang="ru-RU" dirty="0" err="1"/>
              <a:t>н,нн</a:t>
            </a:r>
            <a:r>
              <a:rPr lang="ru-RU" dirty="0"/>
              <a:t>)ого ими для будущего к..</a:t>
            </a:r>
            <a:r>
              <a:rPr lang="ru-RU" dirty="0" err="1"/>
              <a:t>стра</a:t>
            </a:r>
            <a:r>
              <a:rPr lang="ru-RU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7575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Т</a:t>
            </a:r>
            <a:r>
              <a:rPr lang="ru-RU" b="1" dirty="0" smtClean="0"/>
              <a:t>ест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5819512"/>
              </p:ext>
            </p:extLst>
          </p:nvPr>
        </p:nvGraphicFramePr>
        <p:xfrm>
          <a:off x="251520" y="1268760"/>
          <a:ext cx="8435280" cy="50040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480"/>
                <a:gridCol w="4114800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вариант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вариант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                                                   х</a:t>
                      </a:r>
                    </a:p>
                    <a:p>
                      <a:r>
                        <a:rPr lang="ru-RU" dirty="0" smtClean="0"/>
                        <a:t>1. Найти словосочетание "прич. + </a:t>
                      </a:r>
                      <a:r>
                        <a:rPr lang="ru-RU" dirty="0" err="1" smtClean="0"/>
                        <a:t>сущ</a:t>
                      </a:r>
                      <a:r>
                        <a:rPr lang="ru-RU" dirty="0" smtClean="0"/>
                        <a:t> ":</a:t>
                      </a:r>
                    </a:p>
                    <a:p>
                      <a:r>
                        <a:rPr lang="ru-RU" dirty="0" smtClean="0"/>
                        <a:t>А. шумный класс;                </a:t>
                      </a:r>
                    </a:p>
                    <a:p>
                      <a:r>
                        <a:rPr lang="ru-RU" dirty="0" smtClean="0"/>
                        <a:t>Б. дремучий лес;</a:t>
                      </a:r>
                    </a:p>
                    <a:p>
                      <a:r>
                        <a:rPr lang="ru-RU" dirty="0" smtClean="0"/>
                        <a:t>В. спелый крыжовник;       </a:t>
                      </a:r>
                    </a:p>
                    <a:p>
                      <a:r>
                        <a:rPr lang="ru-RU" dirty="0" smtClean="0"/>
                        <a:t> Г. шумящий ручей.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                                                                                                                                       х       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Найти словосочетание "прил. + сущ.":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 спеющая рожь;               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Б. лаявшая собака;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 гремучий газ;                  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накрытый стол.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                                                х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Указать словосочетание "прич. + сущ.":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   освещенный лампой;           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Б. увлекающийся человек;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   стелющийся туман;               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дремлющего озера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                                                           х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         Указать словосочетание "прич. + сущ.":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 расчищенная дорожка;               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Б. читающий мальчик;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 развевающиеся знамена;           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очарованный музыкой.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646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Т</a:t>
            </a:r>
            <a:r>
              <a:rPr lang="ru-RU" b="1" dirty="0" smtClean="0"/>
              <a:t>ест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6329686"/>
              </p:ext>
            </p:extLst>
          </p:nvPr>
        </p:nvGraphicFramePr>
        <p:xfrm>
          <a:off x="251520" y="1268760"/>
          <a:ext cx="8435280" cy="39067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480"/>
                <a:gridCol w="4114800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вариант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вариант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 Указать суффиксы действительных причастий настоящего времени: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А. -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-;  Б. -ем;  В. -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енн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-;  Г. -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ющ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-; 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Д. -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вш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  Е. -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ящ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-.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3.         Указать суффиксы страдательных причастий настоящего времени: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А.  -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енн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-;              Б.   -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вш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                  В. -т-;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 -им-;                Д.  -ем-;                  Е. -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ущ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  В каких случаях следует писать суффикс -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ущ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-: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    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хвал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ийся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успехами;           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Б.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дыш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ий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трубку;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    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хлопоч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ий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 детях;               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держ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ий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знамя.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         В каких случаях следует писать суффикс -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ющ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-?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  бор..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щийся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первенство;                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Б.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клокоч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щий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океан;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  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аяся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бумага;                              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стро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ийся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стадион.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950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Т</a:t>
            </a:r>
            <a:r>
              <a:rPr lang="ru-RU" b="1" dirty="0" smtClean="0"/>
              <a:t>ест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9406157"/>
              </p:ext>
            </p:extLst>
          </p:nvPr>
        </p:nvGraphicFramePr>
        <p:xfrm>
          <a:off x="251520" y="1268760"/>
          <a:ext cx="8435280" cy="39067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480"/>
                <a:gridCol w="4114800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вариант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вариант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 В каких случаях следует писать е?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  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слыш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вший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разговор;            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Б.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наде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вшийся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наудачу;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 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насто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нный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чай;                   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замеч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нная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опечатка.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5. В каких случаях следует писать е?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  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зате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вший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спор;                 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Б. завис..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щий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от родителей;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  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сдерж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нный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шепот;            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закле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нный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конверт.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</a:t>
                      </a:r>
                      <a:r>
                        <a:rPr lang="ru-RU" sz="18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В каких случаях следует писать НН: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  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плетё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ая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из веток корзина;                    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Б. трава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скоше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..а;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  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некраше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ый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стол;                                   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разброса..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ые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вещи.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В каких случаях следует писать одну букву  Н?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  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собра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ый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урожай;                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Б. деревья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подреза..ы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   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некоше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..й луг;                       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заплете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ая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коса.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3878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223</Words>
  <Application>Microsoft Office PowerPoint</Application>
  <PresentationFormat>Экран (4:3)</PresentationFormat>
  <Paragraphs>146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Работа над ошибками диктанта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Тест</vt:lpstr>
      <vt:lpstr>Тест</vt:lpstr>
      <vt:lpstr>Тест</vt:lpstr>
      <vt:lpstr>Тест</vt:lpstr>
      <vt:lpstr>Тест</vt:lpstr>
      <vt:lpstr>Тест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над ошибками диктанта</dc:title>
  <dc:creator>Елена</dc:creator>
  <cp:lastModifiedBy>Техно парк</cp:lastModifiedBy>
  <cp:revision>5</cp:revision>
  <dcterms:created xsi:type="dcterms:W3CDTF">2015-11-09T19:55:44Z</dcterms:created>
  <dcterms:modified xsi:type="dcterms:W3CDTF">2015-11-09T20:15:32Z</dcterms:modified>
</cp:coreProperties>
</file>