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работа. Упр.617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marL="0" indent="377825" algn="just">
              <a:buNone/>
            </a:pPr>
            <a:r>
              <a:rPr lang="ru-RU" sz="3600" dirty="0" err="1" smtClean="0"/>
              <a:t>Укр</a:t>
            </a:r>
            <a:r>
              <a:rPr lang="ru-RU" sz="3600" u="sng" dirty="0" err="1" smtClean="0"/>
              <a:t>Е</a:t>
            </a:r>
            <a:r>
              <a:rPr lang="ru-RU" sz="3600" dirty="0" err="1" smtClean="0"/>
              <a:t>плять</a:t>
            </a:r>
            <a:r>
              <a:rPr lang="ru-RU" sz="3600" dirty="0" smtClean="0"/>
              <a:t> </a:t>
            </a:r>
            <a:r>
              <a:rPr lang="ru-RU" sz="3600" dirty="0" err="1" smtClean="0"/>
              <a:t>сер</a:t>
            </a:r>
            <a:r>
              <a:rPr lang="ru-RU" sz="3600" u="sng" dirty="0" err="1" smtClean="0"/>
              <a:t>Д</a:t>
            </a:r>
            <a:r>
              <a:rPr lang="ru-RU" sz="3600" dirty="0" err="1" smtClean="0"/>
              <a:t>це</a:t>
            </a:r>
            <a:r>
              <a:rPr lang="ru-RU" sz="3600" dirty="0" smtClean="0"/>
              <a:t>, </a:t>
            </a:r>
            <a:r>
              <a:rPr lang="ru-RU" sz="3600" dirty="0" err="1" smtClean="0"/>
              <a:t>ра</a:t>
            </a:r>
            <a:r>
              <a:rPr lang="ru-RU" sz="3600" u="sng" dirty="0" err="1" smtClean="0"/>
              <a:t>З</a:t>
            </a:r>
            <a:r>
              <a:rPr lang="ru-RU" sz="3600" dirty="0" err="1" smtClean="0"/>
              <a:t>бивать</a:t>
            </a:r>
            <a:r>
              <a:rPr lang="ru-RU" sz="3600" dirty="0" smtClean="0"/>
              <a:t> лагерь, </a:t>
            </a:r>
            <a:r>
              <a:rPr lang="ru-RU" sz="3600" dirty="0" err="1" smtClean="0"/>
              <a:t>ра</a:t>
            </a:r>
            <a:r>
              <a:rPr lang="ru-RU" sz="3600" u="sng" dirty="0" err="1" smtClean="0"/>
              <a:t>З</a:t>
            </a:r>
            <a:r>
              <a:rPr lang="ru-RU" sz="3600" dirty="0" err="1" smtClean="0"/>
              <a:t>жигать</a:t>
            </a:r>
            <a:r>
              <a:rPr lang="ru-RU" sz="3600" dirty="0" smtClean="0"/>
              <a:t>, костёр, </a:t>
            </a:r>
            <a:r>
              <a:rPr lang="ru-RU" sz="3600" dirty="0" err="1" smtClean="0"/>
              <a:t>распол</a:t>
            </a:r>
            <a:r>
              <a:rPr lang="ru-RU" sz="3600" u="sng" dirty="0" err="1" smtClean="0"/>
              <a:t>О</a:t>
            </a:r>
            <a:r>
              <a:rPr lang="ru-RU" sz="3600" dirty="0" err="1" smtClean="0"/>
              <a:t>житься</a:t>
            </a:r>
            <a:r>
              <a:rPr lang="ru-RU" sz="3600" dirty="0" smtClean="0"/>
              <a:t> в </a:t>
            </a:r>
            <a:r>
              <a:rPr lang="ru-RU" sz="3600" dirty="0" err="1" smtClean="0"/>
              <a:t>палатк</a:t>
            </a:r>
            <a:r>
              <a:rPr lang="ru-RU" sz="3600" u="sng" dirty="0" err="1" smtClean="0"/>
              <a:t>Е</a:t>
            </a:r>
            <a:r>
              <a:rPr lang="ru-RU" sz="3600" dirty="0" smtClean="0"/>
              <a:t>, </a:t>
            </a:r>
            <a:r>
              <a:rPr lang="ru-RU" sz="3600" dirty="0" err="1" smtClean="0"/>
              <a:t>похв</a:t>
            </a:r>
            <a:r>
              <a:rPr lang="ru-RU" sz="3600" u="sng" dirty="0" err="1" smtClean="0"/>
              <a:t>А</a:t>
            </a:r>
            <a:r>
              <a:rPr lang="ru-RU" sz="3600" dirty="0" err="1" smtClean="0"/>
              <a:t>лить</a:t>
            </a:r>
            <a:r>
              <a:rPr lang="ru-RU" sz="3600" dirty="0" smtClean="0"/>
              <a:t> </a:t>
            </a:r>
            <a:r>
              <a:rPr lang="ru-RU" sz="3600" dirty="0" err="1" smtClean="0"/>
              <a:t>команд</a:t>
            </a:r>
            <a:r>
              <a:rPr lang="ru-RU" sz="3600" u="sng" dirty="0" err="1" smtClean="0"/>
              <a:t>У</a:t>
            </a:r>
            <a:r>
              <a:rPr lang="ru-RU" sz="3600" dirty="0" smtClean="0"/>
              <a:t>, </a:t>
            </a:r>
            <a:r>
              <a:rPr lang="ru-RU" sz="3600" dirty="0" err="1" smtClean="0"/>
              <a:t>разв</a:t>
            </a:r>
            <a:r>
              <a:rPr lang="ru-RU" sz="3600" u="sng" dirty="0" err="1" smtClean="0"/>
              <a:t>И</a:t>
            </a:r>
            <a:r>
              <a:rPr lang="ru-RU" sz="3600" dirty="0" err="1" smtClean="0"/>
              <a:t>вать</a:t>
            </a:r>
            <a:r>
              <a:rPr lang="ru-RU" sz="3600" dirty="0" smtClean="0"/>
              <a:t> силу, не _ терять ни секунды, не _ испугаться трудностей, не _ бояться соперника, н</a:t>
            </a:r>
            <a:r>
              <a:rPr lang="ru-RU" sz="3600" u="sng" dirty="0" smtClean="0"/>
              <a:t>ег</a:t>
            </a:r>
            <a:r>
              <a:rPr lang="ru-RU" sz="3600" dirty="0" smtClean="0"/>
              <a:t>одовать на </a:t>
            </a:r>
            <a:r>
              <a:rPr lang="ru-RU" sz="3600" dirty="0" err="1" smtClean="0"/>
              <a:t>суд</a:t>
            </a:r>
            <a:r>
              <a:rPr lang="ru-RU" sz="3600" u="sng" dirty="0" err="1" smtClean="0"/>
              <a:t>Ь</a:t>
            </a:r>
            <a:r>
              <a:rPr lang="ru-RU" sz="3600" dirty="0" err="1" smtClean="0"/>
              <a:t>ю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Составить словосочетания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 numCol="2">
            <a:noAutofit/>
          </a:bodyPr>
          <a:lstStyle/>
          <a:p>
            <a:pPr marL="442913" indent="0">
              <a:buNone/>
            </a:pPr>
            <a:r>
              <a:rPr lang="ru-RU" sz="3600" i="1" dirty="0" smtClean="0"/>
              <a:t>восхищаться </a:t>
            </a:r>
            <a:r>
              <a:rPr lang="ru-RU" sz="3600" i="1" dirty="0" smtClean="0"/>
              <a:t>удивляться </a:t>
            </a:r>
            <a:r>
              <a:rPr lang="ru-RU" sz="3600" i="1" dirty="0" smtClean="0"/>
              <a:t>ужасаться </a:t>
            </a:r>
          </a:p>
          <a:p>
            <a:pPr marL="442913" indent="0">
              <a:buNone/>
            </a:pPr>
            <a:r>
              <a:rPr lang="ru-RU" sz="3600" i="1" dirty="0" smtClean="0"/>
              <a:t>дивиться</a:t>
            </a:r>
          </a:p>
          <a:p>
            <a:pPr marL="442913" indent="0">
              <a:buNone/>
            </a:pPr>
            <a:r>
              <a:rPr lang="ru-RU" sz="3600" i="1" dirty="0" smtClean="0"/>
              <a:t>поражаться огорчаться изумляться радоваться</a:t>
            </a:r>
          </a:p>
          <a:p>
            <a:pPr marL="0" indent="0">
              <a:buNone/>
            </a:pPr>
            <a:endParaRPr lang="ru-RU" sz="3600" i="1" dirty="0" smtClean="0"/>
          </a:p>
          <a:p>
            <a:pPr marL="720725" indent="0">
              <a:buNone/>
            </a:pPr>
            <a:r>
              <a:rPr lang="ru-RU" sz="3600" i="1" dirty="0" smtClean="0"/>
              <a:t>м</a:t>
            </a:r>
            <a:r>
              <a:rPr lang="ru-RU" sz="3600" i="1" dirty="0" smtClean="0"/>
              <a:t>ужество</a:t>
            </a:r>
          </a:p>
          <a:p>
            <a:pPr marL="720725" indent="0">
              <a:buNone/>
            </a:pPr>
            <a:r>
              <a:rPr lang="ru-RU" sz="3600" i="1" dirty="0" smtClean="0"/>
              <a:t>стойкость</a:t>
            </a:r>
          </a:p>
          <a:p>
            <a:pPr marL="720725" indent="0">
              <a:buNone/>
            </a:pPr>
            <a:r>
              <a:rPr lang="ru-RU" sz="3600" i="1" dirty="0" smtClean="0"/>
              <a:t> смелость </a:t>
            </a:r>
          </a:p>
          <a:p>
            <a:pPr marL="720725" indent="0">
              <a:buNone/>
            </a:pPr>
            <a:r>
              <a:rPr lang="ru-RU" sz="3600" i="1" dirty="0" smtClean="0"/>
              <a:t>поступок </a:t>
            </a:r>
          </a:p>
          <a:p>
            <a:pPr marL="720725" indent="0">
              <a:buNone/>
            </a:pPr>
            <a:r>
              <a:rPr lang="ru-RU" sz="3600" i="1" dirty="0" smtClean="0"/>
              <a:t>доброта </a:t>
            </a:r>
          </a:p>
          <a:p>
            <a:pPr marL="720725" indent="0">
              <a:buNone/>
            </a:pPr>
            <a:r>
              <a:rPr lang="ru-RU" sz="3600" i="1" dirty="0" smtClean="0"/>
              <a:t>сила </a:t>
            </a:r>
          </a:p>
          <a:p>
            <a:pPr marL="720725" indent="0">
              <a:buNone/>
            </a:pPr>
            <a:r>
              <a:rPr lang="ru-RU" sz="3600" i="1" dirty="0" smtClean="0"/>
              <a:t>выдержка </a:t>
            </a:r>
          </a:p>
          <a:p>
            <a:pPr marL="720725" indent="0">
              <a:buNone/>
            </a:pPr>
            <a:r>
              <a:rPr lang="ru-RU" sz="3600" i="1" dirty="0" smtClean="0"/>
              <a:t>красота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Найти предложение, написанное правильно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 numCol="1">
            <a:normAutofit/>
          </a:bodyPr>
          <a:lstStyle/>
          <a:p>
            <a:pPr marL="0" indent="17463">
              <a:buAutoNum type="arabicParenR"/>
            </a:pPr>
            <a:r>
              <a:rPr lang="ru-RU" sz="3600" i="1" dirty="0" smtClean="0"/>
              <a:t>Эту </a:t>
            </a:r>
            <a:r>
              <a:rPr lang="ru-RU" sz="3600" i="1" dirty="0" smtClean="0"/>
              <a:t>книгу я не мог до читать до конца</a:t>
            </a:r>
            <a:r>
              <a:rPr lang="ru-RU" sz="3600" i="1" dirty="0" smtClean="0"/>
              <a:t>.</a:t>
            </a:r>
          </a:p>
          <a:p>
            <a:pPr marL="0" indent="17463">
              <a:buAutoNum type="arabicParenR"/>
            </a:pPr>
            <a:endParaRPr lang="ru-RU" sz="3600" dirty="0" smtClean="0"/>
          </a:p>
          <a:p>
            <a:pPr marL="0" indent="17463">
              <a:buNone/>
            </a:pPr>
            <a:r>
              <a:rPr lang="ru-RU" sz="3600" dirty="0" smtClean="0"/>
              <a:t>2) </a:t>
            </a:r>
            <a:r>
              <a:rPr lang="ru-RU" sz="3600" i="1" dirty="0" smtClean="0"/>
              <a:t>Эту книгу я </a:t>
            </a:r>
            <a:r>
              <a:rPr lang="ru-RU" sz="3600" i="1" dirty="0" err="1" smtClean="0"/>
              <a:t>немог</a:t>
            </a:r>
            <a:r>
              <a:rPr lang="ru-RU" sz="3600" i="1" dirty="0" smtClean="0"/>
              <a:t> до читать до конца.</a:t>
            </a:r>
          </a:p>
          <a:p>
            <a:pPr marL="0" indent="17463">
              <a:buNone/>
            </a:pPr>
            <a:endParaRPr lang="ru-RU" sz="3600" dirty="0" smtClean="0"/>
          </a:p>
          <a:p>
            <a:pPr marL="0" indent="17463">
              <a:buNone/>
            </a:pPr>
            <a:r>
              <a:rPr lang="ru-RU" sz="3600" dirty="0" smtClean="0"/>
              <a:t>3) </a:t>
            </a:r>
            <a:r>
              <a:rPr lang="ru-RU" sz="3600" i="1" dirty="0" smtClean="0"/>
              <a:t>Эту книгу я не мог дочитать до конца.</a:t>
            </a:r>
          </a:p>
          <a:p>
            <a:pPr marL="0" indent="17463">
              <a:buNone/>
            </a:pPr>
            <a:endParaRPr lang="ru-RU" sz="3600" dirty="0" smtClean="0"/>
          </a:p>
          <a:p>
            <a:pPr marL="0" indent="17463">
              <a:buNone/>
            </a:pPr>
            <a:r>
              <a:rPr lang="ru-RU" sz="3600" dirty="0" smtClean="0"/>
              <a:t>4) </a:t>
            </a:r>
            <a:r>
              <a:rPr lang="ru-RU" sz="3600" i="1" dirty="0" smtClean="0"/>
              <a:t>Эту книгу я не мог дочитать </a:t>
            </a:r>
            <a:r>
              <a:rPr lang="ru-RU" sz="3600" i="1" dirty="0" err="1" smtClean="0"/>
              <a:t>доконца</a:t>
            </a:r>
            <a:r>
              <a:rPr lang="ru-RU" sz="3600" i="1" dirty="0" smtClean="0"/>
              <a:t>.</a:t>
            </a:r>
            <a:endParaRPr lang="ru-RU" sz="3600" dirty="0" smtClean="0"/>
          </a:p>
          <a:p>
            <a:pPr marL="0" indent="1746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Найти предложение, написанное правильно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numCol="1"/>
          <a:lstStyle/>
          <a:p>
            <a:pPr marL="1955800" indent="-514350">
              <a:buAutoNum type="arabicParenR"/>
            </a:pPr>
            <a:r>
              <a:rPr lang="ru-RU" sz="3600" i="1" dirty="0" smtClean="0"/>
              <a:t>Брат </a:t>
            </a:r>
            <a:r>
              <a:rPr lang="ru-RU" sz="3600" i="1" dirty="0" err="1" smtClean="0"/>
              <a:t>незаехал</a:t>
            </a:r>
            <a:r>
              <a:rPr lang="ru-RU" sz="3600" i="1" dirty="0" smtClean="0"/>
              <a:t> за нами</a:t>
            </a:r>
            <a:r>
              <a:rPr lang="ru-RU" sz="3600" i="1" dirty="0" smtClean="0"/>
              <a:t>.</a:t>
            </a:r>
          </a:p>
          <a:p>
            <a:pPr marL="1955800" indent="-514350">
              <a:buAutoNum type="arabicParenR"/>
            </a:pPr>
            <a:endParaRPr lang="ru-RU" sz="3600" dirty="0" smtClean="0"/>
          </a:p>
          <a:p>
            <a:pPr marL="1441450" indent="0">
              <a:buNone/>
            </a:pPr>
            <a:r>
              <a:rPr lang="ru-RU" sz="3600" dirty="0" smtClean="0"/>
              <a:t>2) </a:t>
            </a:r>
            <a:r>
              <a:rPr lang="ru-RU" sz="3600" i="1" dirty="0" smtClean="0"/>
              <a:t>Брат не за ехал за нами</a:t>
            </a:r>
            <a:r>
              <a:rPr lang="ru-RU" sz="3600" i="1" dirty="0" smtClean="0"/>
              <a:t>.</a:t>
            </a:r>
          </a:p>
          <a:p>
            <a:pPr marL="1441450" indent="0">
              <a:buNone/>
            </a:pPr>
            <a:endParaRPr lang="ru-RU" sz="3600" dirty="0" smtClean="0"/>
          </a:p>
          <a:p>
            <a:pPr marL="1441450" indent="0">
              <a:buNone/>
            </a:pPr>
            <a:r>
              <a:rPr lang="ru-RU" sz="3600" dirty="0" smtClean="0"/>
              <a:t>3) </a:t>
            </a:r>
            <a:r>
              <a:rPr lang="ru-RU" sz="3600" i="1" dirty="0" smtClean="0"/>
              <a:t>Брат не заехал </a:t>
            </a:r>
            <a:r>
              <a:rPr lang="ru-RU" sz="3600" i="1" dirty="0" err="1" smtClean="0"/>
              <a:t>занами</a:t>
            </a:r>
            <a:r>
              <a:rPr lang="ru-RU" sz="3600" i="1" dirty="0" smtClean="0"/>
              <a:t>.</a:t>
            </a:r>
          </a:p>
          <a:p>
            <a:pPr marL="1441450" indent="0">
              <a:buNone/>
            </a:pPr>
            <a:endParaRPr lang="ru-RU" sz="3600" dirty="0" smtClean="0"/>
          </a:p>
          <a:p>
            <a:pPr marL="1441450" indent="0">
              <a:buNone/>
            </a:pPr>
            <a:r>
              <a:rPr lang="ru-RU" sz="3600" dirty="0" smtClean="0"/>
              <a:t>4) </a:t>
            </a:r>
            <a:r>
              <a:rPr lang="ru-RU" sz="3600" i="1" dirty="0" smtClean="0"/>
              <a:t>Брат не заехал за нами.</a:t>
            </a:r>
            <a:endParaRPr lang="ru-RU" sz="3600" dirty="0" smtClean="0"/>
          </a:p>
          <a:p>
            <a:pPr marL="0" indent="1746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Выписать из текста глаголы в неопределенной форме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17463" algn="ctr">
              <a:buNone/>
            </a:pPr>
            <a:r>
              <a:rPr lang="ru-RU" b="1" i="1" dirty="0" smtClean="0"/>
              <a:t>Перед снегом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И начинает уставать вода.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И это означает близость снега.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Вода устала быть ручьями, быть дождем,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По корню </a:t>
            </a:r>
            <a:r>
              <a:rPr lang="ru-RU" i="1" dirty="0" err="1" smtClean="0"/>
              <a:t>поднима</a:t>
            </a:r>
            <a:r>
              <a:rPr lang="ru-RU" i="1" dirty="0" smtClean="0"/>
              <a:t>(-</a:t>
            </a:r>
            <a:r>
              <a:rPr lang="ru-RU" i="1" dirty="0" err="1" smtClean="0"/>
              <a:t>тся</a:t>
            </a:r>
            <a:r>
              <a:rPr lang="ru-RU" i="1" dirty="0" smtClean="0"/>
              <a:t>, -</a:t>
            </a:r>
            <a:r>
              <a:rPr lang="ru-RU" i="1" dirty="0" err="1" smtClean="0"/>
              <a:t>ться</a:t>
            </a:r>
            <a:r>
              <a:rPr lang="ru-RU" i="1" dirty="0" smtClean="0"/>
              <a:t>?), падать с неба.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Вода устала петь, устала </a:t>
            </a:r>
            <a:r>
              <a:rPr lang="ru-RU" i="1" dirty="0" err="1" smtClean="0"/>
              <a:t>теч</a:t>
            </a:r>
            <a:r>
              <a:rPr lang="ru-RU" i="1" dirty="0" smtClean="0"/>
              <a:t>..,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Сиять, струи (-</a:t>
            </a:r>
            <a:r>
              <a:rPr lang="ru-RU" i="1" dirty="0" err="1" smtClean="0"/>
              <a:t>тся</a:t>
            </a:r>
            <a:r>
              <a:rPr lang="ru-RU" i="1" dirty="0" smtClean="0"/>
              <a:t>, -</a:t>
            </a:r>
            <a:r>
              <a:rPr lang="ru-RU" i="1" dirty="0" err="1" smtClean="0"/>
              <a:t>ться</a:t>
            </a:r>
            <a:r>
              <a:rPr lang="ru-RU" i="1" dirty="0" smtClean="0"/>
              <a:t>?) и перелива (-</a:t>
            </a:r>
            <a:r>
              <a:rPr lang="ru-RU" i="1" dirty="0" err="1" smtClean="0"/>
              <a:t>тся</a:t>
            </a:r>
            <a:r>
              <a:rPr lang="ru-RU" i="1" dirty="0" smtClean="0"/>
              <a:t>, -</a:t>
            </a:r>
            <a:r>
              <a:rPr lang="ru-RU" i="1" dirty="0" err="1" smtClean="0"/>
              <a:t>ться</a:t>
            </a:r>
            <a:r>
              <a:rPr lang="ru-RU" i="1" dirty="0" smtClean="0"/>
              <a:t>?).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Ей </a:t>
            </a:r>
            <a:r>
              <a:rPr lang="ru-RU" i="1" dirty="0" err="1" smtClean="0"/>
              <a:t>хоче</a:t>
            </a:r>
            <a:r>
              <a:rPr lang="ru-RU" i="1" dirty="0" smtClean="0"/>
              <a:t> (-</a:t>
            </a:r>
            <a:r>
              <a:rPr lang="ru-RU" i="1" dirty="0" err="1" smtClean="0"/>
              <a:t>тся</a:t>
            </a:r>
            <a:r>
              <a:rPr lang="ru-RU" i="1" dirty="0" smtClean="0"/>
              <a:t>, -</a:t>
            </a:r>
            <a:r>
              <a:rPr lang="ru-RU" i="1" dirty="0" err="1" smtClean="0"/>
              <a:t>ться</a:t>
            </a:r>
            <a:r>
              <a:rPr lang="ru-RU" i="1" dirty="0" smtClean="0"/>
              <a:t>) утратить </a:t>
            </a:r>
            <a:r>
              <a:rPr lang="ru-RU" i="1" dirty="0" err="1" smtClean="0"/>
              <a:t>реч</a:t>
            </a:r>
            <a:r>
              <a:rPr lang="ru-RU" i="1" dirty="0" smtClean="0"/>
              <a:t>.., </a:t>
            </a:r>
            <a:r>
              <a:rPr lang="ru-RU" i="1" dirty="0" err="1" smtClean="0"/>
              <a:t>залеч</a:t>
            </a:r>
            <a:r>
              <a:rPr lang="ru-RU" i="1" dirty="0" smtClean="0"/>
              <a:t>..,</a:t>
            </a:r>
            <a:endParaRPr lang="ru-RU" dirty="0" smtClean="0"/>
          </a:p>
          <a:p>
            <a:pPr marL="0" indent="17463">
              <a:buNone/>
            </a:pPr>
            <a:r>
              <a:rPr lang="ru-RU" i="1" dirty="0" smtClean="0"/>
              <a:t>И там, где залегла, там </a:t>
            </a:r>
            <a:r>
              <a:rPr lang="ru-RU" i="1" dirty="0" err="1" smtClean="0"/>
              <a:t>остава</a:t>
            </a:r>
            <a:r>
              <a:rPr lang="ru-RU" i="1" dirty="0" smtClean="0"/>
              <a:t>(-</a:t>
            </a:r>
            <a:r>
              <a:rPr lang="ru-RU" i="1" dirty="0" err="1" smtClean="0"/>
              <a:t>тся</a:t>
            </a:r>
            <a:r>
              <a:rPr lang="ru-RU" i="1" dirty="0" smtClean="0"/>
              <a:t>; -</a:t>
            </a:r>
            <a:r>
              <a:rPr lang="ru-RU" i="1" dirty="0" err="1" smtClean="0"/>
              <a:t>ться</a:t>
            </a:r>
            <a:r>
              <a:rPr lang="ru-RU" i="1" dirty="0" smtClean="0"/>
              <a:t>?).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 рассказа</a:t>
            </a:r>
            <a:endParaRPr lang="ru-RU" dirty="0"/>
          </a:p>
        </p:txBody>
      </p:sp>
      <p:pic>
        <p:nvPicPr>
          <p:cNvPr id="1026" name="Рисунок 25"/>
          <p:cNvPicPr>
            <a:picLocks noChangeAspect="1" noChangeArrowheads="1"/>
          </p:cNvPicPr>
          <p:nvPr/>
        </p:nvPicPr>
        <p:blipFill>
          <a:blip r:embed="rId2" cstate="print"/>
          <a:srcRect l="13252" t="19635" r="8719" b="18494"/>
          <a:stretch>
            <a:fillRect/>
          </a:stretch>
        </p:blipFill>
        <p:spPr bwMode="auto">
          <a:xfrm>
            <a:off x="228600" y="1752600"/>
            <a:ext cx="8729183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238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Домашняя работа. Упр.617</vt:lpstr>
      <vt:lpstr>Составить словосочетания</vt:lpstr>
      <vt:lpstr>Найти предложение, написанное правильно </vt:lpstr>
      <vt:lpstr>Найти предложение, написанное правильно </vt:lpstr>
      <vt:lpstr>Выписать из текста глаголы в неопределенной форме</vt:lpstr>
      <vt:lpstr>Схема  рассказа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2014-04-04T05:47:32Z</dcterms:created>
  <dcterms:modified xsi:type="dcterms:W3CDTF">2014-04-04T06:38:24Z</dcterms:modified>
</cp:coreProperties>
</file>