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43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Обобщающие слова при однородных членах и знаки препинания при них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8 класс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5670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332657"/>
            <a:ext cx="7920880" cy="540060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i="1" dirty="0"/>
              <a:t>Снежинок становится все больше и больше </a:t>
            </a:r>
            <a:r>
              <a:rPr lang="ru-RU" i="1" dirty="0" smtClean="0"/>
              <a:t>()и       в </a:t>
            </a:r>
            <a:r>
              <a:rPr lang="ru-RU" i="1" dirty="0"/>
              <a:t>снежном хороводе не видно уже ни падающих листьев, ни тропы. </a:t>
            </a:r>
            <a:endParaRPr lang="ru-RU" dirty="0"/>
          </a:p>
          <a:p>
            <a:pPr algn="just"/>
            <a:r>
              <a:rPr lang="ru-RU" dirty="0"/>
              <a:t>А. Простое предложение с однородными членами, перед союзом И запятая не нужна. </a:t>
            </a:r>
          </a:p>
          <a:p>
            <a:pPr algn="just"/>
            <a:r>
              <a:rPr lang="ru-RU" dirty="0"/>
              <a:t>Б. Простое предложение с однородными членами, перед союзом И запятая нужна.</a:t>
            </a:r>
          </a:p>
          <a:p>
            <a:pPr algn="just"/>
            <a:r>
              <a:rPr lang="ru-RU" dirty="0"/>
              <a:t>В. Сложное предложение, перед союзом И запятая не нужна.</a:t>
            </a:r>
          </a:p>
          <a:p>
            <a:pPr algn="just"/>
            <a:r>
              <a:rPr lang="ru-RU" dirty="0"/>
              <a:t>Г. Сложное предложение, перед союзом И запятая нужна.</a:t>
            </a:r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5715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836712"/>
            <a:ext cx="7787208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/>
              <a:t>Укажите способ подчинительной связи в словосочетании </a:t>
            </a:r>
            <a:r>
              <a:rPr lang="ru-RU" dirty="0">
                <a:solidFill>
                  <a:srgbClr val="FF0000"/>
                </a:solidFill>
              </a:rPr>
              <a:t>ЭТА НОВОСТЬ</a:t>
            </a:r>
          </a:p>
          <a:p>
            <a:r>
              <a:rPr lang="ru-RU" dirty="0"/>
              <a:t>А. Управление   </a:t>
            </a:r>
            <a:endParaRPr lang="ru-RU" dirty="0" smtClean="0"/>
          </a:p>
          <a:p>
            <a:r>
              <a:rPr lang="ru-RU" dirty="0" smtClean="0"/>
              <a:t>Б</a:t>
            </a:r>
            <a:r>
              <a:rPr lang="ru-RU" dirty="0"/>
              <a:t>. Примыкание   </a:t>
            </a:r>
            <a:endParaRPr lang="ru-RU" dirty="0" smtClean="0"/>
          </a:p>
          <a:p>
            <a:r>
              <a:rPr lang="ru-RU" dirty="0" smtClean="0"/>
              <a:t>В</a:t>
            </a:r>
            <a:r>
              <a:rPr lang="ru-RU" dirty="0"/>
              <a:t>. Согласование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2888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836712"/>
            <a:ext cx="7715200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/>
              <a:t>Укажите пример с ошибкой в образовании </a:t>
            </a:r>
            <a:r>
              <a:rPr lang="ru-RU" dirty="0" smtClean="0"/>
              <a:t>слова</a:t>
            </a:r>
          </a:p>
          <a:p>
            <a:pPr marL="0" indent="0" algn="just">
              <a:buNone/>
            </a:pPr>
            <a:endParaRPr lang="ru-RU" dirty="0"/>
          </a:p>
          <a:p>
            <a:r>
              <a:rPr lang="ru-RU" dirty="0"/>
              <a:t>А. </a:t>
            </a:r>
            <a:r>
              <a:rPr lang="ru-RU" dirty="0" err="1"/>
              <a:t>семиста</a:t>
            </a:r>
            <a:r>
              <a:rPr lang="ru-RU" dirty="0"/>
              <a:t> рублей			</a:t>
            </a:r>
            <a:endParaRPr lang="ru-RU" dirty="0" smtClean="0"/>
          </a:p>
          <a:p>
            <a:r>
              <a:rPr lang="ru-RU" dirty="0" smtClean="0"/>
              <a:t>Б</a:t>
            </a:r>
            <a:r>
              <a:rPr lang="ru-RU" dirty="0"/>
              <a:t>. пять абзацев			</a:t>
            </a:r>
            <a:endParaRPr lang="ru-RU" dirty="0" smtClean="0"/>
          </a:p>
          <a:p>
            <a:r>
              <a:rPr lang="ru-RU" dirty="0"/>
              <a:t>В. наивысший</a:t>
            </a:r>
          </a:p>
          <a:p>
            <a:r>
              <a:rPr lang="ru-RU" dirty="0" smtClean="0"/>
              <a:t>Г</a:t>
            </a:r>
            <a:r>
              <a:rPr lang="ru-RU" dirty="0"/>
              <a:t>. стрижёт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3848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692696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Укажите способ образования слова </a:t>
            </a:r>
            <a:r>
              <a:rPr lang="ru-RU" dirty="0" smtClean="0">
                <a:solidFill>
                  <a:srgbClr val="FF0000"/>
                </a:solidFill>
              </a:rPr>
              <a:t>ПЕРЕВОД</a:t>
            </a:r>
          </a:p>
          <a:p>
            <a:pPr marL="0" indent="0">
              <a:buNone/>
            </a:pPr>
            <a:endParaRPr lang="ru-RU" dirty="0">
              <a:solidFill>
                <a:srgbClr val="FF0000"/>
              </a:solidFill>
            </a:endParaRPr>
          </a:p>
          <a:p>
            <a:r>
              <a:rPr lang="ru-RU" dirty="0"/>
              <a:t>А. Приставочный		</a:t>
            </a:r>
            <a:endParaRPr lang="ru-RU" dirty="0" smtClean="0"/>
          </a:p>
          <a:p>
            <a:r>
              <a:rPr lang="ru-RU" dirty="0" smtClean="0"/>
              <a:t>Б</a:t>
            </a:r>
            <a:r>
              <a:rPr lang="ru-RU" dirty="0"/>
              <a:t>. Суффиксальный		</a:t>
            </a:r>
            <a:endParaRPr lang="ru-RU" dirty="0" smtClean="0"/>
          </a:p>
          <a:p>
            <a:r>
              <a:rPr lang="ru-RU" dirty="0"/>
              <a:t>В. Приставочно-суффиксальный</a:t>
            </a:r>
          </a:p>
          <a:p>
            <a:r>
              <a:rPr lang="ru-RU" dirty="0" smtClean="0"/>
              <a:t>Г</a:t>
            </a:r>
            <a:r>
              <a:rPr lang="ru-RU" dirty="0"/>
              <a:t>. Бессуффиксный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35819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76672"/>
            <a:ext cx="8229600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/>
              <a:t>В каком ряду во всех </a:t>
            </a:r>
            <a:r>
              <a:rPr lang="ru-RU" dirty="0" smtClean="0"/>
              <a:t>словах </a:t>
            </a:r>
            <a:r>
              <a:rPr lang="ru-RU" dirty="0"/>
              <a:t>пропущена одна и та же буква</a:t>
            </a:r>
            <a:r>
              <a:rPr lang="ru-RU" dirty="0" smtClean="0"/>
              <a:t>?</a:t>
            </a:r>
          </a:p>
          <a:p>
            <a:pPr marL="0" indent="0" algn="just">
              <a:buNone/>
            </a:pPr>
            <a:endParaRPr lang="ru-RU" dirty="0"/>
          </a:p>
          <a:p>
            <a:r>
              <a:rPr lang="ru-RU" dirty="0"/>
              <a:t>А. </a:t>
            </a:r>
            <a:r>
              <a:rPr lang="ru-RU" dirty="0" err="1"/>
              <a:t>пр..большой</a:t>
            </a:r>
            <a:r>
              <a:rPr lang="ru-RU" dirty="0"/>
              <a:t>, </a:t>
            </a:r>
            <a:r>
              <a:rPr lang="ru-RU" dirty="0" err="1"/>
              <a:t>пр..ют</a:t>
            </a:r>
            <a:r>
              <a:rPr lang="ru-RU" dirty="0"/>
              <a:t>, </a:t>
            </a:r>
            <a:r>
              <a:rPr lang="ru-RU" dirty="0" err="1"/>
              <a:t>пр</a:t>
            </a:r>
            <a:r>
              <a:rPr lang="ru-RU" dirty="0"/>
              <a:t>..</a:t>
            </a:r>
            <a:r>
              <a:rPr lang="ru-RU" dirty="0" err="1"/>
              <a:t>цепить</a:t>
            </a:r>
            <a:endParaRPr lang="ru-RU" dirty="0"/>
          </a:p>
          <a:p>
            <a:r>
              <a:rPr lang="ru-RU" dirty="0"/>
              <a:t>Б  в..</a:t>
            </a:r>
            <a:r>
              <a:rPr lang="ru-RU" dirty="0" err="1"/>
              <a:t>езд</a:t>
            </a:r>
            <a:r>
              <a:rPr lang="ru-RU" dirty="0"/>
              <a:t>, </a:t>
            </a:r>
            <a:r>
              <a:rPr lang="ru-RU" dirty="0" err="1"/>
              <a:t>с..ёжиться</a:t>
            </a:r>
            <a:r>
              <a:rPr lang="ru-RU" dirty="0"/>
              <a:t>, </a:t>
            </a:r>
            <a:r>
              <a:rPr lang="ru-RU" dirty="0" err="1"/>
              <a:t>четырёх..ярусный</a:t>
            </a:r>
            <a:endParaRPr lang="ru-RU" dirty="0"/>
          </a:p>
          <a:p>
            <a:r>
              <a:rPr lang="ru-RU" dirty="0"/>
              <a:t>В. </a:t>
            </a:r>
            <a:r>
              <a:rPr lang="ru-RU" dirty="0" err="1"/>
              <a:t>ра</a:t>
            </a:r>
            <a:r>
              <a:rPr lang="ru-RU" dirty="0"/>
              <a:t>..крыть, </a:t>
            </a:r>
            <a:r>
              <a:rPr lang="ru-RU" dirty="0" err="1"/>
              <a:t>не..держанный</a:t>
            </a:r>
            <a:r>
              <a:rPr lang="ru-RU" dirty="0"/>
              <a:t>, </a:t>
            </a:r>
            <a:r>
              <a:rPr lang="ru-RU" dirty="0" err="1"/>
              <a:t>бе</a:t>
            </a:r>
            <a:r>
              <a:rPr lang="ru-RU" dirty="0"/>
              <a:t>..денежный</a:t>
            </a:r>
          </a:p>
          <a:p>
            <a:r>
              <a:rPr lang="ru-RU" dirty="0"/>
              <a:t>Г. на..</a:t>
            </a:r>
            <a:r>
              <a:rPr lang="ru-RU" dirty="0" err="1"/>
              <a:t>кусить</a:t>
            </a:r>
            <a:r>
              <a:rPr lang="ru-RU" dirty="0"/>
              <a:t>, </a:t>
            </a:r>
            <a:r>
              <a:rPr lang="ru-RU" dirty="0" err="1"/>
              <a:t>о..болеть</a:t>
            </a:r>
            <a:r>
              <a:rPr lang="ru-RU" dirty="0"/>
              <a:t>, </a:t>
            </a:r>
            <a:r>
              <a:rPr lang="ru-RU" dirty="0" err="1"/>
              <a:t>по..хватить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94923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355160" cy="850106"/>
          </a:xfrm>
        </p:spPr>
        <p:txBody>
          <a:bodyPr>
            <a:noAutofit/>
          </a:bodyPr>
          <a:lstStyle/>
          <a:p>
            <a:r>
              <a:rPr lang="ru-RU" sz="3200" dirty="0" smtClean="0"/>
              <a:t>Списать, расставить знаки препинания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24744"/>
            <a:ext cx="8424936" cy="5328592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dirty="0"/>
              <a:t>1. Я люблю эти темные ночи эти звезды и клены и пруд.</a:t>
            </a:r>
          </a:p>
          <a:p>
            <a:pPr marL="0" indent="0" algn="just">
              <a:buNone/>
            </a:pPr>
            <a:r>
              <a:rPr lang="ru-RU" dirty="0"/>
              <a:t>2.Я повидал зеленую зарю и миражи и караван в пустыне.</a:t>
            </a:r>
          </a:p>
          <a:p>
            <a:pPr marL="0" indent="0" algn="just">
              <a:buNone/>
            </a:pPr>
            <a:r>
              <a:rPr lang="ru-RU" dirty="0"/>
              <a:t>3.Птицелов должен знать не только голоса и повадки птиц но и обладать еще мастерством декоратора.</a:t>
            </a:r>
          </a:p>
          <a:p>
            <a:pPr marL="0" indent="0" algn="just">
              <a:buNone/>
            </a:pPr>
            <a:r>
              <a:rPr lang="ru-RU" dirty="0"/>
              <a:t>4.Ни тени зависти ни умысла худого еще не знает это существо.</a:t>
            </a:r>
          </a:p>
          <a:p>
            <a:pPr marL="0" indent="0" algn="just">
              <a:buNone/>
            </a:pPr>
            <a:r>
              <a:rPr lang="ru-RU" dirty="0" smtClean="0"/>
              <a:t>5.За </a:t>
            </a:r>
            <a:r>
              <a:rPr lang="ru-RU" dirty="0"/>
              <a:t>двойными рамами снег да снегири да причуды инея да его огни да прямая линия от твоей лыжни.</a:t>
            </a:r>
          </a:p>
          <a:p>
            <a:pPr marL="0" indent="0" algn="just">
              <a:buNone/>
            </a:pPr>
            <a:r>
              <a:rPr lang="ru-RU" dirty="0" smtClean="0"/>
              <a:t>6.Без </a:t>
            </a:r>
            <a:r>
              <a:rPr lang="ru-RU" dirty="0"/>
              <a:t>усилия полился и сразу наполнил и овраг и рощу и сад сильный серебряный тенор.</a:t>
            </a:r>
          </a:p>
          <a:p>
            <a:pPr marL="0" indent="0" algn="just">
              <a:buNone/>
            </a:pPr>
            <a:r>
              <a:rPr lang="ru-RU" dirty="0" smtClean="0"/>
              <a:t>7.Стоял </a:t>
            </a:r>
            <a:r>
              <a:rPr lang="ru-RU" dirty="0"/>
              <a:t>шиповник и цвел таким алым и влажным </a:t>
            </a:r>
            <a:r>
              <a:rPr lang="ru-RU" dirty="0" smtClean="0"/>
              <a:t>огнем.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445467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288</Words>
  <Application>Microsoft Office PowerPoint</Application>
  <PresentationFormat>Экран (4:3)</PresentationFormat>
  <Paragraphs>37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Обобщающие слова при однородных членах и знаки препинания при них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Списать, расставить знаки препинания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Обобщающие слова при однородных членах и знаки препинания при них</dc:title>
  <dc:creator>Елена</dc:creator>
  <cp:lastModifiedBy>Техно парк</cp:lastModifiedBy>
  <cp:revision>3</cp:revision>
  <dcterms:created xsi:type="dcterms:W3CDTF">2017-01-24T16:57:56Z</dcterms:created>
  <dcterms:modified xsi:type="dcterms:W3CDTF">2017-01-24T17:34:01Z</dcterms:modified>
</cp:coreProperties>
</file>