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2B43575-D8E5-4ED2-92EC-D1EDCF979A62}">
          <p14:sldIdLst>
            <p14:sldId id="256"/>
            <p14:sldId id="259"/>
            <p14:sldId id="260"/>
            <p14:sldId id="258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52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728" y="4797152"/>
            <a:ext cx="8837346" cy="18002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Художник Сергей Васильевич Герасимов, как и все люди творческие, обладал утонченной натурой, откликающейся на все удивительное и прекрасное. И, увидев однажды церковь Покрова на реке Нерль, он не мог ее светлый образ не увековечить на полотне.</a:t>
            </a:r>
          </a:p>
        </p:txBody>
      </p:sp>
      <p:pic>
        <p:nvPicPr>
          <p:cNvPr id="3074" name="Picture 2" descr="С.В.Герасимов.   «Церковь Покрова на Нерли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28" y="404664"/>
            <a:ext cx="883734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01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476672"/>
            <a:ext cx="4176464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Баулин Сергей Алексеевич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«Храм Покрова на Нерли»</a:t>
            </a:r>
            <a:endParaRPr lang="ru-RU" dirty="0"/>
          </a:p>
        </p:txBody>
      </p:sp>
      <p:pic>
        <p:nvPicPr>
          <p:cNvPr id="4098" name="Picture 2" descr="С.А. Баулин. «Храм Покрова на Нерли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4536504" cy="645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91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8894" y="188640"/>
            <a:ext cx="4303930" cy="65973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Храм </a:t>
            </a:r>
          </a:p>
          <a:p>
            <a:pPr marL="0" indent="0" algn="ctr">
              <a:buNone/>
            </a:pPr>
            <a:r>
              <a:rPr lang="ru-RU" b="1" dirty="0" smtClean="0"/>
              <a:t>Покрова на Нерли</a:t>
            </a:r>
          </a:p>
          <a:p>
            <a:pPr marL="0" indent="0" algn="just">
              <a:buNone/>
            </a:pPr>
            <a:r>
              <a:rPr lang="ru-RU" dirty="0" smtClean="0"/>
              <a:t>Тип </a:t>
            </a:r>
            <a:r>
              <a:rPr lang="ru-RU" dirty="0"/>
              <a:t>храма </a:t>
            </a:r>
            <a:r>
              <a:rPr lang="ru-RU" dirty="0" smtClean="0"/>
              <a:t>крестово-купольный</a:t>
            </a:r>
            <a:r>
              <a:rPr lang="ru-RU" dirty="0"/>
              <a:t>, одноглавый, </a:t>
            </a:r>
            <a:r>
              <a:rPr lang="ru-RU" dirty="0" err="1"/>
              <a:t>четырехстолпный</a:t>
            </a:r>
            <a:r>
              <a:rPr lang="ru-RU" dirty="0"/>
              <a:t>, трехапсидный, с тремя продольными и тремя поперечными </a:t>
            </a:r>
            <a:r>
              <a:rPr lang="ru-RU" dirty="0" smtClean="0"/>
              <a:t>нефами. Он </a:t>
            </a:r>
            <a:r>
              <a:rPr lang="ru-RU" dirty="0"/>
              <a:t>неуловимо отличается от множества других храмов. Здесь все направлено на достижение эффекта максимальной стройности и высоты.</a:t>
            </a:r>
          </a:p>
        </p:txBody>
      </p:sp>
      <p:pic>
        <p:nvPicPr>
          <p:cNvPr id="2050" name="Picture 2" descr="http://towns-tour.narod.ru/rus/bogol/phb/20040504_06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53"/>
          <a:stretch/>
        </p:blipFill>
        <p:spPr bwMode="auto">
          <a:xfrm>
            <a:off x="179512" y="188640"/>
            <a:ext cx="4419382" cy="662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88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900igr.net/datai/mkhk/Krestovo-kupolnyj-khram/0005-005-Krestovo-kupolnyj-kh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84931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01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93</Words>
  <Application>Microsoft Office PowerPoint</Application>
  <PresentationFormat>Экран (4:3)</PresentationFormat>
  <Paragraphs>7</Paragraphs>
  <Slides>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Техно парк</cp:lastModifiedBy>
  <cp:revision>5</cp:revision>
  <dcterms:created xsi:type="dcterms:W3CDTF">2016-10-16T19:34:18Z</dcterms:created>
  <dcterms:modified xsi:type="dcterms:W3CDTF">2021-02-23T19:50:54Z</dcterms:modified>
</cp:coreProperties>
</file>