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Обособление согласованных распространенных и нераспространенных определений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4581128"/>
            <a:ext cx="6400800" cy="1752600"/>
          </a:xfrm>
        </p:spPr>
        <p:txBody>
          <a:bodyPr/>
          <a:lstStyle/>
          <a:p>
            <a:r>
              <a:rPr lang="ru-RU" dirty="0" smtClean="0"/>
              <a:t>8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6221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Говори правильно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7499176" cy="3773016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dirty="0" smtClean="0"/>
              <a:t>докрасна </a:t>
            </a:r>
            <a:r>
              <a:rPr lang="ru-RU" dirty="0"/>
              <a:t>, </a:t>
            </a:r>
            <a:r>
              <a:rPr lang="ru-RU" dirty="0" smtClean="0"/>
              <a:t>документ</a:t>
            </a:r>
            <a:r>
              <a:rPr lang="ru-RU" dirty="0"/>
              <a:t>, </a:t>
            </a:r>
            <a:r>
              <a:rPr lang="ru-RU" dirty="0" smtClean="0"/>
              <a:t>донельзя, жалюзи, завидно, заняла, заперта, звонишь, избалованный, исчерпать, каталог</a:t>
            </a:r>
            <a:r>
              <a:rPr lang="ru-RU" dirty="0"/>
              <a:t>, </a:t>
            </a:r>
            <a:r>
              <a:rPr lang="ru-RU" dirty="0" smtClean="0"/>
              <a:t>обеспечение, влилась</a:t>
            </a:r>
            <a:r>
              <a:rPr lang="ru-RU" dirty="0"/>
              <a:t>, </a:t>
            </a:r>
            <a:r>
              <a:rPr lang="ru-RU" dirty="0" smtClean="0"/>
              <a:t>включишь</a:t>
            </a:r>
            <a:r>
              <a:rPr lang="ru-RU" dirty="0"/>
              <a:t>, </a:t>
            </a:r>
            <a:r>
              <a:rPr lang="ru-RU" dirty="0" smtClean="0"/>
              <a:t>включенный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8278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Говори правильно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7499176" cy="3773016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dirty="0" err="1"/>
              <a:t>докраснА</a:t>
            </a:r>
            <a:r>
              <a:rPr lang="ru-RU" dirty="0"/>
              <a:t> , </a:t>
            </a:r>
            <a:r>
              <a:rPr lang="ru-RU" dirty="0" err="1"/>
              <a:t>докумЕнт</a:t>
            </a:r>
            <a:r>
              <a:rPr lang="ru-RU" dirty="0"/>
              <a:t>, </a:t>
            </a:r>
            <a:r>
              <a:rPr lang="ru-RU" dirty="0" err="1" smtClean="0"/>
              <a:t>донЕльзя</a:t>
            </a:r>
            <a:r>
              <a:rPr lang="ru-RU" dirty="0" smtClean="0"/>
              <a:t>, </a:t>
            </a:r>
            <a:r>
              <a:rPr lang="ru-RU" dirty="0" err="1" smtClean="0"/>
              <a:t>жалюзИ</a:t>
            </a:r>
            <a:r>
              <a:rPr lang="ru-RU" dirty="0" smtClean="0"/>
              <a:t>, </a:t>
            </a:r>
            <a:r>
              <a:rPr lang="ru-RU" dirty="0" err="1" smtClean="0"/>
              <a:t>завИдно</a:t>
            </a:r>
            <a:r>
              <a:rPr lang="ru-RU" dirty="0" smtClean="0"/>
              <a:t>, </a:t>
            </a:r>
            <a:r>
              <a:rPr lang="ru-RU" dirty="0" err="1" smtClean="0"/>
              <a:t>занялА</a:t>
            </a:r>
            <a:r>
              <a:rPr lang="ru-RU" dirty="0" smtClean="0"/>
              <a:t>, </a:t>
            </a:r>
            <a:r>
              <a:rPr lang="ru-RU" dirty="0" err="1" smtClean="0"/>
              <a:t>запертА</a:t>
            </a:r>
            <a:r>
              <a:rPr lang="ru-RU" dirty="0" smtClean="0"/>
              <a:t>, </a:t>
            </a:r>
            <a:r>
              <a:rPr lang="ru-RU" dirty="0" err="1" smtClean="0"/>
              <a:t>звонИшь</a:t>
            </a:r>
            <a:r>
              <a:rPr lang="ru-RU" dirty="0" smtClean="0"/>
              <a:t>, </a:t>
            </a:r>
            <a:r>
              <a:rPr lang="ru-RU" dirty="0" err="1" smtClean="0"/>
              <a:t>избалОванный</a:t>
            </a:r>
            <a:r>
              <a:rPr lang="ru-RU" dirty="0" smtClean="0"/>
              <a:t>, </a:t>
            </a:r>
            <a:r>
              <a:rPr lang="ru-RU" dirty="0" err="1" smtClean="0"/>
              <a:t>исчЕрпать</a:t>
            </a:r>
            <a:r>
              <a:rPr lang="ru-RU" dirty="0" smtClean="0"/>
              <a:t>, </a:t>
            </a:r>
            <a:r>
              <a:rPr lang="ru-RU" dirty="0" err="1"/>
              <a:t>каталОг</a:t>
            </a:r>
            <a:r>
              <a:rPr lang="ru-RU" dirty="0"/>
              <a:t>, </a:t>
            </a:r>
            <a:r>
              <a:rPr lang="ru-RU" dirty="0" err="1" smtClean="0"/>
              <a:t>обеспЕчение</a:t>
            </a:r>
            <a:r>
              <a:rPr lang="ru-RU" dirty="0" smtClean="0"/>
              <a:t>, </a:t>
            </a:r>
            <a:r>
              <a:rPr lang="ru-RU" dirty="0" err="1"/>
              <a:t>влилАсь</a:t>
            </a:r>
            <a:r>
              <a:rPr lang="ru-RU" dirty="0"/>
              <a:t>, </a:t>
            </a:r>
            <a:r>
              <a:rPr lang="ru-RU" dirty="0" err="1"/>
              <a:t>включИшь</a:t>
            </a:r>
            <a:r>
              <a:rPr lang="ru-RU" dirty="0"/>
              <a:t>, </a:t>
            </a:r>
            <a:r>
              <a:rPr lang="ru-RU" dirty="0" err="1"/>
              <a:t>включЁнный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2895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Укажите </a:t>
            </a:r>
            <a:r>
              <a:rPr lang="ru-RU" b="1" dirty="0"/>
              <a:t>ошибочное</a:t>
            </a:r>
            <a:r>
              <a:rPr lang="ru-RU" dirty="0"/>
              <a:t> суждение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ru-RU" dirty="0" smtClean="0"/>
              <a:t>В </a:t>
            </a:r>
            <a:r>
              <a:rPr lang="ru-RU" dirty="0"/>
              <a:t>слове ДВОРЦУ все согласные звуки имеют пару по мягкости</a:t>
            </a:r>
            <a:r>
              <a:rPr lang="ru-RU" dirty="0" smtClean="0"/>
              <a:t>.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ru-RU" dirty="0" smtClean="0"/>
              <a:t>В слове </a:t>
            </a:r>
            <a:r>
              <a:rPr lang="ru-RU" dirty="0"/>
              <a:t>ПОДВИГ последний звук – [к</a:t>
            </a:r>
            <a:r>
              <a:rPr lang="ru-RU" dirty="0" smtClean="0"/>
              <a:t>].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ru-RU" dirty="0" smtClean="0"/>
              <a:t>В </a:t>
            </a:r>
            <a:r>
              <a:rPr lang="ru-RU" dirty="0"/>
              <a:t>слове МАЯ четыре </a:t>
            </a:r>
            <a:r>
              <a:rPr lang="ru-RU" dirty="0" smtClean="0"/>
              <a:t>звука.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arenR"/>
            </a:pPr>
            <a:r>
              <a:rPr lang="ru-RU" dirty="0"/>
              <a:t> В слове ШКОЛЬНИКОВ мягкость согласного [л’] на письме обозначена буквой Ь (мягкий знак) </a:t>
            </a:r>
          </a:p>
        </p:txBody>
      </p:sp>
    </p:spTree>
    <p:extLst>
      <p:ext uri="{BB962C8B-B14F-4D97-AF65-F5344CB8AC3E}">
        <p14:creationId xmlns:p14="http://schemas.microsoft.com/office/powerpoint/2010/main" val="1070213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Найти соответствие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485740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Распространённое определение, выраженное причастным оборотом</a:t>
            </a:r>
          </a:p>
          <a:p>
            <a:pPr marL="514350" indent="-514350">
              <a:buAutoNum type="arabicPeriod"/>
            </a:pPr>
            <a:r>
              <a:rPr lang="ru-RU" dirty="0" smtClean="0"/>
              <a:t>Распространённое определение, выраженное прилагательным с зависимыми словами</a:t>
            </a:r>
          </a:p>
          <a:p>
            <a:pPr marL="0" indent="0">
              <a:buNone/>
            </a:pPr>
            <a:r>
              <a:rPr lang="ru-RU" i="1" dirty="0" smtClean="0"/>
              <a:t>А) </a:t>
            </a:r>
            <a:r>
              <a:rPr lang="ru-RU" i="1" dirty="0"/>
              <a:t>Усадьба, заросшая цветами, расположена за полем</a:t>
            </a:r>
            <a:r>
              <a:rPr lang="ru-RU" i="1" dirty="0" smtClean="0"/>
              <a:t>.</a:t>
            </a:r>
          </a:p>
          <a:p>
            <a:pPr marL="0" indent="0">
              <a:buNone/>
            </a:pPr>
            <a:r>
              <a:rPr lang="ru-RU" i="1" dirty="0" smtClean="0"/>
              <a:t>Б) </a:t>
            </a:r>
            <a:r>
              <a:rPr lang="ru-RU" i="1" dirty="0"/>
              <a:t>Пыль, розовая от блеска молний, неслась по </a:t>
            </a:r>
            <a:r>
              <a:rPr lang="ru-RU" i="1" dirty="0" smtClean="0"/>
              <a:t>земле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518939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Найти соответствие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Согласованное определение</a:t>
            </a:r>
          </a:p>
          <a:p>
            <a:pPr marL="514350" indent="-514350">
              <a:buAutoNum type="arabicPeriod"/>
            </a:pPr>
            <a:r>
              <a:rPr lang="ru-RU" dirty="0" smtClean="0"/>
              <a:t>Несогласованное определение</a:t>
            </a:r>
          </a:p>
          <a:p>
            <a:pPr marL="514350" indent="-514350">
              <a:buAutoNum type="arabicPeriod"/>
            </a:pPr>
            <a:endParaRPr lang="ru-RU" dirty="0" smtClean="0"/>
          </a:p>
          <a:p>
            <a:pPr marL="0" indent="0">
              <a:buNone/>
            </a:pPr>
            <a:r>
              <a:rPr lang="ru-RU" i="1" dirty="0" smtClean="0"/>
              <a:t>А) Женщина в белом была хороша!</a:t>
            </a:r>
          </a:p>
          <a:p>
            <a:pPr marL="0" indent="0">
              <a:buNone/>
            </a:pPr>
            <a:r>
              <a:rPr lang="ru-RU" i="1" dirty="0" smtClean="0"/>
              <a:t>Б) Женщина надела белое платье.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0718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З</a:t>
            </a:r>
            <a:r>
              <a:rPr lang="ru-RU" sz="3600" dirty="0" smtClean="0"/>
              <a:t>аменить </a:t>
            </a:r>
            <a:r>
              <a:rPr lang="ru-RU" sz="3600" dirty="0"/>
              <a:t>согласованные определения </a:t>
            </a:r>
            <a:r>
              <a:rPr lang="ru-RU" sz="3600" dirty="0" smtClean="0"/>
              <a:t>несогласованными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7920880" cy="4525963"/>
          </a:xfrm>
        </p:spPr>
        <p:txBody>
          <a:bodyPr>
            <a:normAutofit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i="1" dirty="0" smtClean="0"/>
              <a:t>В </a:t>
            </a:r>
            <a:r>
              <a:rPr lang="ru-RU" i="1" dirty="0"/>
              <a:t>магазине подавали апельсиновый сок.</a:t>
            </a:r>
            <a:endParaRPr lang="ru-RU" dirty="0"/>
          </a:p>
          <a:p>
            <a:pPr marL="514350" indent="-514350" algn="just">
              <a:buFont typeface="+mj-lt"/>
              <a:buAutoNum type="arabicPeriod"/>
            </a:pPr>
            <a:r>
              <a:rPr lang="ru-RU" i="1" dirty="0"/>
              <a:t>Автомобильная стоянка находилась рядом с вокзалом.</a:t>
            </a:r>
            <a:endParaRPr lang="ru-RU" dirty="0"/>
          </a:p>
          <a:p>
            <a:pPr marL="514350" indent="-514350" algn="just">
              <a:buFont typeface="+mj-lt"/>
              <a:buAutoNum type="arabicPeriod"/>
            </a:pPr>
            <a:r>
              <a:rPr lang="ru-RU" i="1" dirty="0"/>
              <a:t>В сосновом бору открыли школьный лагерь.</a:t>
            </a:r>
            <a:endParaRPr lang="ru-RU" dirty="0"/>
          </a:p>
          <a:p>
            <a:pPr marL="514350" indent="-514350" algn="just">
              <a:buFont typeface="+mj-lt"/>
              <a:buAutoNum type="arabicPeriod"/>
            </a:pPr>
            <a:r>
              <a:rPr lang="ru-RU" i="1" dirty="0"/>
              <a:t>Через три часа показались горные вершины.</a:t>
            </a:r>
            <a:endParaRPr lang="ru-RU" dirty="0"/>
          </a:p>
          <a:p>
            <a:pPr marL="514350" indent="-514350" algn="just">
              <a:buFont typeface="+mj-lt"/>
              <a:buAutoNum type="arabicPeriod"/>
            </a:pPr>
            <a:r>
              <a:rPr lang="ru-RU" i="1" dirty="0"/>
              <a:t>Книги в библиотеке выдавала высокая черноглазая девушка.</a:t>
            </a: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46188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188</Words>
  <Application>Microsoft Office PowerPoint</Application>
  <PresentationFormat>Экран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Обособление согласованных распространенных и нераспространенных определений</vt:lpstr>
      <vt:lpstr>Говори правильно</vt:lpstr>
      <vt:lpstr>Говори правильно</vt:lpstr>
      <vt:lpstr>Укажите ошибочное суждение</vt:lpstr>
      <vt:lpstr>Найти соответствие</vt:lpstr>
      <vt:lpstr>Найти соответствие</vt:lpstr>
      <vt:lpstr>Заменить согласованные определения несогласованными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Обособление согласованных распространенных и нераспространенных определений</dc:title>
  <dc:creator>Елена</dc:creator>
  <cp:lastModifiedBy>Техно парк</cp:lastModifiedBy>
  <cp:revision>6</cp:revision>
  <dcterms:created xsi:type="dcterms:W3CDTF">2017-02-06T18:07:44Z</dcterms:created>
  <dcterms:modified xsi:type="dcterms:W3CDTF">2017-02-06T19:14:08Z</dcterms:modified>
</cp:coreProperties>
</file>