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Обособление согласованных распространенных и нераспространенных определений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2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Говори правильно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499176" cy="377301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докрасна </a:t>
            </a:r>
            <a:r>
              <a:rPr lang="ru-RU" dirty="0"/>
              <a:t>, </a:t>
            </a:r>
            <a:r>
              <a:rPr lang="ru-RU" dirty="0" smtClean="0"/>
              <a:t>документ</a:t>
            </a:r>
            <a:r>
              <a:rPr lang="ru-RU" dirty="0"/>
              <a:t>, </a:t>
            </a:r>
            <a:r>
              <a:rPr lang="ru-RU" dirty="0" smtClean="0"/>
              <a:t>донельзя, жалюзи, завидно, заняла, заперта, звонишь, избалованный, исчерпать, каталог</a:t>
            </a:r>
            <a:r>
              <a:rPr lang="ru-RU" dirty="0"/>
              <a:t>, </a:t>
            </a:r>
            <a:r>
              <a:rPr lang="ru-RU" dirty="0" smtClean="0"/>
              <a:t>обеспечение, влилась</a:t>
            </a:r>
            <a:r>
              <a:rPr lang="ru-RU" dirty="0"/>
              <a:t>, </a:t>
            </a:r>
            <a:r>
              <a:rPr lang="ru-RU" dirty="0" smtClean="0"/>
              <a:t>включишь</a:t>
            </a:r>
            <a:r>
              <a:rPr lang="ru-RU" dirty="0"/>
              <a:t>, </a:t>
            </a:r>
            <a:r>
              <a:rPr lang="ru-RU" dirty="0" smtClean="0"/>
              <a:t>включенный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27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Говори правильно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499176" cy="377301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err="1"/>
              <a:t>докраснА</a:t>
            </a:r>
            <a:r>
              <a:rPr lang="ru-RU" dirty="0"/>
              <a:t> , </a:t>
            </a:r>
            <a:r>
              <a:rPr lang="ru-RU" dirty="0" err="1"/>
              <a:t>докумЕнт</a:t>
            </a:r>
            <a:r>
              <a:rPr lang="ru-RU" dirty="0"/>
              <a:t>, </a:t>
            </a:r>
            <a:r>
              <a:rPr lang="ru-RU" dirty="0" err="1" smtClean="0"/>
              <a:t>донЕльзя</a:t>
            </a:r>
            <a:r>
              <a:rPr lang="ru-RU" dirty="0" smtClean="0"/>
              <a:t>, </a:t>
            </a:r>
            <a:r>
              <a:rPr lang="ru-RU" dirty="0" err="1" smtClean="0"/>
              <a:t>жалюзИ</a:t>
            </a:r>
            <a:r>
              <a:rPr lang="ru-RU" dirty="0" smtClean="0"/>
              <a:t>, </a:t>
            </a:r>
            <a:r>
              <a:rPr lang="ru-RU" dirty="0" err="1" smtClean="0"/>
              <a:t>завИдно</a:t>
            </a:r>
            <a:r>
              <a:rPr lang="ru-RU" dirty="0" smtClean="0"/>
              <a:t>, </a:t>
            </a:r>
            <a:r>
              <a:rPr lang="ru-RU" dirty="0" err="1" smtClean="0"/>
              <a:t>занялА</a:t>
            </a:r>
            <a:r>
              <a:rPr lang="ru-RU" dirty="0" smtClean="0"/>
              <a:t>, </a:t>
            </a:r>
            <a:r>
              <a:rPr lang="ru-RU" dirty="0" err="1" smtClean="0"/>
              <a:t>запертА</a:t>
            </a:r>
            <a:r>
              <a:rPr lang="ru-RU" dirty="0" smtClean="0"/>
              <a:t>, </a:t>
            </a:r>
            <a:r>
              <a:rPr lang="ru-RU" dirty="0" err="1" smtClean="0"/>
              <a:t>звонИшь</a:t>
            </a:r>
            <a:r>
              <a:rPr lang="ru-RU" dirty="0" smtClean="0"/>
              <a:t>, </a:t>
            </a:r>
            <a:r>
              <a:rPr lang="ru-RU" dirty="0" err="1" smtClean="0"/>
              <a:t>избалОванный</a:t>
            </a:r>
            <a:r>
              <a:rPr lang="ru-RU" dirty="0" smtClean="0"/>
              <a:t>, </a:t>
            </a:r>
            <a:r>
              <a:rPr lang="ru-RU" dirty="0" err="1" smtClean="0"/>
              <a:t>исчЕрпать</a:t>
            </a:r>
            <a:r>
              <a:rPr lang="ru-RU" dirty="0" smtClean="0"/>
              <a:t>, </a:t>
            </a:r>
            <a:r>
              <a:rPr lang="ru-RU" dirty="0" err="1"/>
              <a:t>каталОг</a:t>
            </a:r>
            <a:r>
              <a:rPr lang="ru-RU" dirty="0"/>
              <a:t>, </a:t>
            </a:r>
            <a:r>
              <a:rPr lang="ru-RU" dirty="0" err="1" smtClean="0"/>
              <a:t>обеспЕчение</a:t>
            </a:r>
            <a:r>
              <a:rPr lang="ru-RU" dirty="0" smtClean="0"/>
              <a:t>, </a:t>
            </a:r>
            <a:r>
              <a:rPr lang="ru-RU" dirty="0" err="1"/>
              <a:t>влилАсь</a:t>
            </a:r>
            <a:r>
              <a:rPr lang="ru-RU" dirty="0"/>
              <a:t>, </a:t>
            </a:r>
            <a:r>
              <a:rPr lang="ru-RU" dirty="0" err="1"/>
              <a:t>включИшь</a:t>
            </a:r>
            <a:r>
              <a:rPr lang="ru-RU" dirty="0"/>
              <a:t>, </a:t>
            </a:r>
            <a:r>
              <a:rPr lang="ru-RU" dirty="0" err="1"/>
              <a:t>включЁнный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89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Укажите </a:t>
            </a:r>
            <a:r>
              <a:rPr lang="ru-RU" b="1" dirty="0"/>
              <a:t>ошибочное</a:t>
            </a:r>
            <a:r>
              <a:rPr lang="ru-RU" dirty="0"/>
              <a:t> суждение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слове ДВОРЦУ все согласные звуки имеют пару по мягкости</a:t>
            </a:r>
            <a:r>
              <a:rPr lang="ru-RU" dirty="0" smtClean="0"/>
              <a:t>.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В слове </a:t>
            </a:r>
            <a:r>
              <a:rPr lang="ru-RU" dirty="0"/>
              <a:t>ПОДВИГ последний звук – [к</a:t>
            </a:r>
            <a:r>
              <a:rPr lang="ru-RU" dirty="0" smtClean="0"/>
              <a:t>].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слове МАЯ четыре </a:t>
            </a:r>
            <a:r>
              <a:rPr lang="ru-RU" dirty="0" smtClean="0"/>
              <a:t>звука.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/>
              <a:t> В слове ШКОЛЬНИКОВ мягкость согласного [л’] на письме обозначена буквой Ь (мягкий знак) </a:t>
            </a:r>
          </a:p>
        </p:txBody>
      </p:sp>
    </p:spTree>
    <p:extLst>
      <p:ext uri="{BB962C8B-B14F-4D97-AF65-F5344CB8AC3E}">
        <p14:creationId xmlns:p14="http://schemas.microsoft.com/office/powerpoint/2010/main" val="107021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соответствие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Распространённое определение, выраженное причастным оборотом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Распространённое определение, выраженное прилагательным с зависимыми словами</a:t>
            </a:r>
          </a:p>
          <a:p>
            <a:pPr marL="0" indent="0">
              <a:buNone/>
            </a:pPr>
            <a:r>
              <a:rPr lang="ru-RU" i="1" dirty="0" smtClean="0"/>
              <a:t>А) </a:t>
            </a:r>
            <a:r>
              <a:rPr lang="ru-RU" i="1" dirty="0"/>
              <a:t>Усадьба, заросшая цветами, расположена за полем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Б) </a:t>
            </a:r>
            <a:r>
              <a:rPr lang="ru-RU" i="1" dirty="0"/>
              <a:t>Пыль, розовая от блеска молний, неслась по </a:t>
            </a:r>
            <a:r>
              <a:rPr lang="ru-RU" i="1" dirty="0" smtClean="0"/>
              <a:t>земле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893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соответствие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Согласованное определение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Несогласованное определение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А) Женщина в белом была хороша!</a:t>
            </a:r>
          </a:p>
          <a:p>
            <a:pPr marL="0" indent="0">
              <a:buNone/>
            </a:pPr>
            <a:r>
              <a:rPr lang="ru-RU" i="1" dirty="0" smtClean="0"/>
              <a:t>Б) Женщина надела белое платье.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71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З</a:t>
            </a:r>
            <a:r>
              <a:rPr lang="ru-RU" sz="3600" dirty="0" smtClean="0"/>
              <a:t>аменить </a:t>
            </a:r>
            <a:r>
              <a:rPr lang="ru-RU" sz="3600" dirty="0"/>
              <a:t>согласованные определения </a:t>
            </a:r>
            <a:r>
              <a:rPr lang="ru-RU" sz="3600" dirty="0" smtClean="0"/>
              <a:t>несогласованными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792088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i="1" dirty="0" smtClean="0"/>
              <a:t>В </a:t>
            </a:r>
            <a:r>
              <a:rPr lang="ru-RU" i="1" dirty="0"/>
              <a:t>магазине подавали апельсиновый сок.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i="1" dirty="0"/>
              <a:t>Автомобильная стоянка находилась рядом с вокзалом.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i="1" dirty="0"/>
              <a:t>В сосновом бору открыли школьный лагерь.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i="1" dirty="0"/>
              <a:t>Через три часа показались горные вершины.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i="1" dirty="0"/>
              <a:t>Книги в библиотеке выдавала высокая черноглазая девушка.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618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Обособление согласованных распространенных и нераспространенных определений</vt:lpstr>
      <vt:lpstr>Говори правильно</vt:lpstr>
      <vt:lpstr>Говори правильно</vt:lpstr>
      <vt:lpstr>Укажите ошибочное суждение</vt:lpstr>
      <vt:lpstr>Найти соответствие</vt:lpstr>
      <vt:lpstr>Найти соответствие</vt:lpstr>
      <vt:lpstr>Заменить согласованные определения несогласованными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согласованных распространенных и нераспространенных определений</dc:title>
  <dc:creator>Елена</dc:creator>
  <cp:lastModifiedBy>Техно парк</cp:lastModifiedBy>
  <cp:revision>6</cp:revision>
  <dcterms:created xsi:type="dcterms:W3CDTF">2017-02-06T18:07:44Z</dcterms:created>
  <dcterms:modified xsi:type="dcterms:W3CDTF">2017-02-06T19:14:08Z</dcterms:modified>
</cp:coreProperties>
</file>