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развития речи. Подготовка к ОГЭ.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1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/>
              <a:t>(1)Утром в хрустальной вазе на столе Витя увидел огромный букет мимозы. (2)Цветы были такие жёлтые и свежие, как первый тёплый день!</a:t>
            </a:r>
          </a:p>
          <a:p>
            <a:pPr marL="0" indent="0" algn="just">
              <a:buNone/>
            </a:pPr>
            <a:r>
              <a:rPr lang="ru-RU" sz="1800" dirty="0"/>
              <a:t>– (3)Это мне папа подарил, – сказала мама. – (4)Ведь сегодня Восьмое марта.</a:t>
            </a:r>
          </a:p>
          <a:p>
            <a:pPr marL="0" indent="0" algn="just">
              <a:buNone/>
            </a:pPr>
            <a:r>
              <a:rPr lang="ru-RU" sz="1800" dirty="0"/>
              <a:t>(5)Действительно, сегодня Восьмое марта, а он совсем забыл об этом. (6)Он немедленно побежал к себе в комнату, схватил портфель, вытащил открытку, в которой было написано: «Дорогая мамочка, поздравляю тебя с Восьмым марта и обещаю всегда тебя слушаться», и торжественно вручил её маме.</a:t>
            </a:r>
          </a:p>
          <a:p>
            <a:pPr marL="0" indent="0" algn="just">
              <a:buNone/>
            </a:pPr>
            <a:r>
              <a:rPr lang="ru-RU" sz="1800" dirty="0"/>
              <a:t>(7)А когда он уже уходил в школу, мама вдруг предложила:</a:t>
            </a:r>
          </a:p>
          <a:p>
            <a:pPr marL="0" indent="0" algn="just">
              <a:buNone/>
            </a:pPr>
            <a:r>
              <a:rPr lang="ru-RU" sz="1800" dirty="0"/>
              <a:t>– (8)Возьми несколько веточек мимозы и подари Лене Поповой.</a:t>
            </a:r>
          </a:p>
          <a:p>
            <a:pPr marL="0" indent="0" algn="just">
              <a:buNone/>
            </a:pPr>
            <a:r>
              <a:rPr lang="ru-RU" sz="1800" dirty="0"/>
              <a:t>(9)Лена Попова была его соседкой по парте.</a:t>
            </a:r>
          </a:p>
          <a:p>
            <a:pPr marL="0" indent="0" algn="just">
              <a:buNone/>
            </a:pPr>
            <a:r>
              <a:rPr lang="ru-RU" sz="1800" dirty="0"/>
              <a:t>– (10)Зачем? – хмуро спросил он.</a:t>
            </a:r>
          </a:p>
          <a:p>
            <a:pPr marL="0" indent="0" algn="just">
              <a:buNone/>
            </a:pPr>
            <a:r>
              <a:rPr lang="ru-RU" sz="1800" dirty="0"/>
              <a:t>– (11)А затем, что сегодня Восьмое марта, и я уверена, что все ваши мальчики что-нибудь подарят девочкам.</a:t>
            </a:r>
          </a:p>
          <a:p>
            <a:pPr marL="0" indent="0" algn="just">
              <a:buNone/>
            </a:pPr>
            <a:r>
              <a:rPr lang="ru-RU" sz="1800" dirty="0"/>
              <a:t>(12)Он взял три веточки мимозы и пошёл в школу.</a:t>
            </a:r>
          </a:p>
          <a:p>
            <a:pPr marL="0" indent="0" algn="just">
              <a:buNone/>
            </a:pPr>
            <a:r>
              <a:rPr lang="ru-RU" sz="1800" dirty="0"/>
              <a:t>(13)По дороге ему казалось, что все на него оглядываются. (14)Но у самой школы ему повезло: он встретил Лену Попову. (15)Подбежав к ней, протянул мимозу.</a:t>
            </a:r>
          </a:p>
          <a:p>
            <a:pPr marL="0" indent="0" algn="just">
              <a:buNone/>
            </a:pPr>
            <a:r>
              <a:rPr lang="ru-RU" sz="1800" dirty="0"/>
              <a:t>– (16)Это тебе.</a:t>
            </a:r>
          </a:p>
          <a:p>
            <a:pPr marL="0" indent="0" algn="just">
              <a:buNone/>
            </a:pPr>
            <a:r>
              <a:rPr lang="ru-RU" sz="1800" dirty="0"/>
              <a:t>– (17)Мне? (18)Ой, как красиво! (19)Большое спасибо, Витя!</a:t>
            </a:r>
          </a:p>
          <a:p>
            <a:pPr marL="0" indent="0" algn="just">
              <a:buNone/>
            </a:pPr>
            <a:r>
              <a:rPr lang="ru-RU" sz="1800" dirty="0"/>
              <a:t>(20)Она, казалось, готова была благодарить его ещё час, но он повернулся и убежал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95005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/>
              <a:t>(</a:t>
            </a:r>
            <a:r>
              <a:rPr lang="ru-RU" sz="2000" dirty="0"/>
              <a:t>21)И на первой перемене оказалось, что никто из мальчиков в их классе ничего не подарил девочкам. (22)Ни один. (23)Только перед Леной Поповой лежали нежные веточки мимозы.</a:t>
            </a:r>
          </a:p>
          <a:p>
            <a:pPr marL="0" indent="0" algn="just">
              <a:buNone/>
            </a:pPr>
            <a:r>
              <a:rPr lang="ru-RU" sz="2000" dirty="0"/>
              <a:t>– (24)Откуда у тебя цветы? – спросила учительница.</a:t>
            </a:r>
          </a:p>
          <a:p>
            <a:pPr marL="0" indent="0" algn="just">
              <a:buNone/>
            </a:pPr>
            <a:r>
              <a:rPr lang="ru-RU" sz="2000" dirty="0"/>
              <a:t>– (25)Это мне Витя подарил, – спокойно сказала Лена. (26)Все сразу зашушукались, посмотрев на Витю, а Витя низко опустил голову.</a:t>
            </a:r>
          </a:p>
          <a:p>
            <a:pPr marL="0" indent="0" algn="just">
              <a:buNone/>
            </a:pPr>
            <a:r>
              <a:rPr lang="ru-RU" sz="2000" dirty="0"/>
              <a:t>(27)А на перемене, когда Витя как ни в чём не бывало подошёл к ребятам, хотя уже чувствовал недоброе, Валерка стал кривляться, глядя на него.</a:t>
            </a:r>
          </a:p>
          <a:p>
            <a:pPr marL="0" indent="0" algn="just">
              <a:buNone/>
            </a:pPr>
            <a:r>
              <a:rPr lang="ru-RU" sz="2000" dirty="0"/>
              <a:t>– (28)А вот и жених пришёл! (29)</a:t>
            </a:r>
            <a:r>
              <a:rPr lang="ru-RU" sz="2000" dirty="0" err="1"/>
              <a:t>Здорóво</a:t>
            </a:r>
            <a:r>
              <a:rPr lang="ru-RU" sz="2000" dirty="0"/>
              <a:t>, юный жених!</a:t>
            </a:r>
          </a:p>
          <a:p>
            <a:pPr marL="0" indent="0" algn="just">
              <a:buNone/>
            </a:pPr>
            <a:r>
              <a:rPr lang="ru-RU" sz="2000" dirty="0"/>
              <a:t>(30)Ребята засмеялись. (31)А тут проходили мимо старшеклассники, </a:t>
            </a:r>
            <a:br>
              <a:rPr lang="ru-RU" sz="2000" dirty="0"/>
            </a:br>
            <a:r>
              <a:rPr lang="ru-RU" sz="2000" dirty="0"/>
              <a:t>и все на него смотрели и спрашивали, чей он жених.</a:t>
            </a:r>
          </a:p>
          <a:p>
            <a:pPr marL="0" indent="0" algn="just">
              <a:buNone/>
            </a:pPr>
            <a:r>
              <a:rPr lang="ru-RU" sz="2000" dirty="0"/>
              <a:t>(32)Еле досидев до конца уроков, он, как только прозвенел звонок, со всех ног бросился домой, чтобы там, дома, сорвать свою досаду и обиду.</a:t>
            </a:r>
          </a:p>
          <a:p>
            <a:pPr marL="0" indent="0" algn="just">
              <a:buNone/>
            </a:pPr>
            <a:r>
              <a:rPr lang="ru-RU" sz="2000" dirty="0"/>
              <a:t>(33)Когда мама открыла ему дверь, он закричал</a:t>
            </a:r>
            <a:r>
              <a:rPr lang="ru-RU" sz="2000" dirty="0" smtClean="0"/>
              <a:t>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41350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–</a:t>
            </a:r>
            <a:r>
              <a:rPr lang="ru-RU" dirty="0"/>
              <a:t> (34)Это ты, это ты виновата, это всё из-за тебя!</a:t>
            </a:r>
          </a:p>
          <a:p>
            <a:pPr marL="0" indent="0" algn="just">
              <a:buNone/>
            </a:pPr>
            <a:r>
              <a:rPr lang="ru-RU" dirty="0"/>
              <a:t>(35)Витя вбежал в комнату, схватил веточки мимозы и бросил их на пол.</a:t>
            </a:r>
          </a:p>
          <a:p>
            <a:pPr marL="0" indent="0" algn="just">
              <a:buNone/>
            </a:pPr>
            <a:r>
              <a:rPr lang="ru-RU" dirty="0"/>
              <a:t>– (36)Ненавижу эти цветы, ненавижу!</a:t>
            </a:r>
          </a:p>
          <a:p>
            <a:pPr marL="0" indent="0" algn="just">
              <a:buNone/>
            </a:pPr>
            <a:r>
              <a:rPr lang="ru-RU" dirty="0"/>
              <a:t>(37)Он стал топтать ветки мимозы ногами, и жёлтые нежные цветочки лопались и умирали под грубой подмёткой его ботинок.</a:t>
            </a:r>
          </a:p>
          <a:p>
            <a:pPr marL="0" indent="0" algn="just">
              <a:buNone/>
            </a:pPr>
            <a:r>
              <a:rPr lang="ru-RU" dirty="0"/>
              <a:t>(38)А Лена Попова несла домой три нежные веточки мимозы в мокрой тряпочке, чтобы они не завяли. (39)Она несла их впереди себя, и ей казалось, что в них отражается солнце, что они такие красивые, такие особенные...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(По В. </a:t>
            </a:r>
            <a:r>
              <a:rPr lang="ru-RU" dirty="0" err="1"/>
              <a:t>Железникову</a:t>
            </a:r>
            <a:r>
              <a:rPr lang="ru-RU" dirty="0"/>
              <a:t>)*</a:t>
            </a:r>
          </a:p>
          <a:p>
            <a:pPr marL="0" indent="0" algn="just">
              <a:buNone/>
            </a:pPr>
            <a:r>
              <a:rPr lang="ru-RU" i="1" baseline="30000" dirty="0"/>
              <a:t> </a:t>
            </a:r>
            <a:endParaRPr lang="ru-RU" dirty="0"/>
          </a:p>
          <a:p>
            <a:pPr marL="0" indent="0" algn="just">
              <a:buNone/>
            </a:pPr>
            <a:r>
              <a:rPr lang="ru-RU" i="1" baseline="30000" dirty="0"/>
              <a:t>*</a:t>
            </a:r>
            <a:r>
              <a:rPr lang="ru-RU" i="1" dirty="0"/>
              <a:t> </a:t>
            </a:r>
            <a:r>
              <a:rPr lang="ru-RU" b="1" i="1" dirty="0" err="1"/>
              <a:t>Железников</a:t>
            </a:r>
            <a:r>
              <a:rPr lang="ru-RU" b="1" i="1" dirty="0"/>
              <a:t> Владимир </a:t>
            </a:r>
            <a:r>
              <a:rPr lang="ru-RU" b="1" i="1" dirty="0" err="1"/>
              <a:t>Карпович</a:t>
            </a:r>
            <a:r>
              <a:rPr lang="ru-RU" dirty="0"/>
              <a:t> </a:t>
            </a:r>
            <a:r>
              <a:rPr lang="ru-RU" i="1" dirty="0"/>
              <a:t>(род. в 1925 г.) </a:t>
            </a:r>
            <a:r>
              <a:rPr lang="ru-RU" dirty="0"/>
              <a:t>–</a:t>
            </a:r>
            <a:r>
              <a:rPr lang="ru-RU" i="1" dirty="0"/>
              <a:t> современный российский детский писатель, кинодраматург. Его произведения, посвящённые проблемам взросления, стали классикой отечественной детской литературы и переведены на многие языки мира.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5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Напишите сочинение-рассуждение, раскрывая смысл высказывания известного филолога Л.В. Успенского: </a:t>
            </a:r>
            <a:r>
              <a:rPr lang="ru-RU" b="1" dirty="0"/>
              <a:t>«Грамматика позволяет нам связать между собой любые слова, чтобы выразить любую мысль о любом предмете»</a:t>
            </a:r>
            <a:r>
              <a:rPr lang="ru-RU" dirty="0"/>
              <a:t>. Аргументируя свой ответ, приведите 2 (два) примера из прочитанного текста.</a:t>
            </a:r>
          </a:p>
          <a:p>
            <a:pPr marL="0" indent="0" algn="just">
              <a:buNone/>
            </a:pPr>
            <a:r>
              <a:rPr lang="ru-RU" dirty="0"/>
              <a:t>Приводя примеры, указывайте номера нужных предложений или применяйте цитирование.</a:t>
            </a:r>
          </a:p>
          <a:p>
            <a:pPr marL="0" indent="0" algn="just">
              <a:buNone/>
            </a:pPr>
            <a:r>
              <a:rPr lang="ru-RU" dirty="0"/>
              <a:t>Вы можете писать работу в научном или публицистическом стиле, раскрывая тему на лингвистическом материале. Начать сочинение Вы можете словами Л.В. Успенского.</a:t>
            </a:r>
          </a:p>
          <a:p>
            <a:pPr marL="0" indent="0" algn="just">
              <a:buNone/>
            </a:pPr>
            <a:r>
              <a:rPr lang="ru-RU" dirty="0"/>
              <a:t>Объём сочинения должен составлять не менее 70 слов.</a:t>
            </a:r>
          </a:p>
          <a:p>
            <a:pPr marL="0" indent="0" algn="just">
              <a:buNone/>
            </a:pPr>
            <a:r>
              <a:rPr lang="ru-RU" dirty="0"/>
              <a:t>Работа, написанная без опоры на прочитанный текст (не по данному тексту) , не оценивается. Если сочинение представляет собой пересказанный или полностью переписанный исходный текст без каких бы то ни было комментариев, то такая работа оценивается нулём баллов.</a:t>
            </a:r>
          </a:p>
          <a:p>
            <a:pPr marL="0" indent="0" algn="just">
              <a:buNone/>
            </a:pPr>
            <a:r>
              <a:rPr lang="ru-RU" dirty="0"/>
              <a:t>Сочинение пишите аккуратно, разборчивым почерком.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0155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84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Урок развития речи. Подготовка к ОГЭ.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Техно парк</cp:lastModifiedBy>
  <cp:revision>4</cp:revision>
  <dcterms:created xsi:type="dcterms:W3CDTF">2017-02-09T18:52:20Z</dcterms:created>
  <dcterms:modified xsi:type="dcterms:W3CDTF">2017-02-09T20:24:47Z</dcterms:modified>
</cp:coreProperties>
</file>