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Обособленные приложения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509120"/>
            <a:ext cx="5648672" cy="112968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4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Из предложений 3–5 выпишите слово, в котором правописание </a:t>
            </a:r>
            <a:r>
              <a:rPr lang="ru-RU" sz="2800" b="1" dirty="0"/>
              <a:t>приставки</a:t>
            </a:r>
            <a:r>
              <a:rPr lang="ru-RU" sz="2800" dirty="0"/>
              <a:t> определяется её значением – «</a:t>
            </a:r>
            <a:r>
              <a:rPr lang="ru-RU" sz="2800" i="1" dirty="0"/>
              <a:t>неполнота действия</a:t>
            </a:r>
            <a:r>
              <a:rPr lang="ru-RU" sz="2800" dirty="0"/>
              <a:t>».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7992888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(3)Когда началась большая перемена, когда всех нас по случаю холодной, но сухой и солнечной погоды выпускали во двор и на нижней площадке лестницы я увидел мать, только тогда я вспомнил про конверт и понял, что она, видно, не стерпела и принесла его сама.</a:t>
            </a:r>
          </a:p>
          <a:p>
            <a:pPr marL="0" indent="0" algn="just">
              <a:buNone/>
            </a:pPr>
            <a:r>
              <a:rPr lang="ru-RU" dirty="0"/>
              <a:t>(4)Мать, однако, стояла в сторонке в своей облысевшей шубёнке, в смешном капоре, под которым висели седые волосики, и с заметным волнением, как-то ещё более усиливавшим её жалкую внешность, беспомощно вглядывалась в бегущую мимо ораву гимназистов, которые, смеясь, на неё оглядывались и что-то друг другу говорили.</a:t>
            </a:r>
          </a:p>
          <a:p>
            <a:pPr marL="0" indent="0" algn="just">
              <a:buNone/>
            </a:pPr>
            <a:r>
              <a:rPr lang="ru-RU" dirty="0"/>
              <a:t>(5)Приблизившись, я приостановился и хотел было незаметно проскочить, но мать, завидев меня и сразу </a:t>
            </a:r>
            <a:r>
              <a:rPr lang="ru-RU" dirty="0" err="1"/>
              <a:t>засветясь</a:t>
            </a:r>
            <a:r>
              <a:rPr lang="ru-RU" dirty="0"/>
              <a:t> ласковой улыбкой, помахала рукой, и я, хоть мне и было ужасно стыдно перед товарищами, подошёл к ней.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2119" y="5805264"/>
            <a:ext cx="5061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приостановился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9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Укажите </a:t>
            </a:r>
            <a:r>
              <a:rPr lang="ru-RU" b="1" dirty="0"/>
              <a:t>ошибочное</a:t>
            </a:r>
            <a:r>
              <a:rPr lang="ru-RU" dirty="0"/>
              <a:t> суждение.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	</a:t>
            </a:r>
            <a:r>
              <a:rPr lang="ru-RU" dirty="0" smtClean="0"/>
              <a:t>В </a:t>
            </a:r>
            <a:r>
              <a:rPr lang="ru-RU" dirty="0"/>
              <a:t>слове ШУБЁНКЕ буква Ё обозначает один звук.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	</a:t>
            </a:r>
            <a:r>
              <a:rPr lang="ru-RU" dirty="0" smtClean="0"/>
              <a:t>В </a:t>
            </a:r>
            <a:r>
              <a:rPr lang="ru-RU" dirty="0"/>
              <a:t>слове ЖАЛКУЮ все согласные звуки имеют пару по глухости – звонкости.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	</a:t>
            </a:r>
            <a:r>
              <a:rPr lang="ru-RU" dirty="0" smtClean="0"/>
              <a:t>В </a:t>
            </a:r>
            <a:r>
              <a:rPr lang="ru-RU" dirty="0"/>
              <a:t>слове СВОЮ 2 слога.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) 	</a:t>
            </a:r>
            <a:r>
              <a:rPr lang="ru-RU" dirty="0" smtClean="0"/>
              <a:t>В </a:t>
            </a:r>
            <a:r>
              <a:rPr lang="ru-RU" dirty="0"/>
              <a:t>слове ГОРЕСТНО 7</a:t>
            </a:r>
            <a:r>
              <a:rPr lang="ru-RU" dirty="0" smtClean="0"/>
              <a:t> </a:t>
            </a:r>
            <a:r>
              <a:rPr lang="ru-RU" dirty="0"/>
              <a:t>звуков.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39094" y="51571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24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54162"/>
          </a:xfrm>
        </p:spPr>
        <p:txBody>
          <a:bodyPr>
            <a:noAutofit/>
          </a:bodyPr>
          <a:lstStyle/>
          <a:p>
            <a:r>
              <a:rPr lang="ru-RU" sz="2800" dirty="0"/>
              <a:t>Из предложений 13–16 выпишите слово, в котором правописание </a:t>
            </a:r>
            <a:r>
              <a:rPr lang="ru-RU" sz="2800" b="1" dirty="0"/>
              <a:t>суффикса </a:t>
            </a:r>
            <a:r>
              <a:rPr lang="ru-RU" sz="2800" dirty="0"/>
              <a:t>определяется правилом:</a:t>
            </a:r>
            <a:r>
              <a:rPr lang="ru-RU" sz="2800" b="1" dirty="0"/>
              <a:t> </a:t>
            </a:r>
            <a:r>
              <a:rPr lang="ru-RU" sz="2800" dirty="0"/>
              <a:t>«В прилагательных, образованных от существительных с помощью суффиксов -ОНН-, -ЕНН-, пишется НН»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507288" cy="475252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(13)На дворе ко мне подошли несколько товарищей и один спросил, что это за шут гороховый в юбке, с которым </a:t>
            </a:r>
            <a:r>
              <a:rPr lang="ru-RU" dirty="0" smtClean="0"/>
              <a:t>я только </a:t>
            </a:r>
            <a:r>
              <a:rPr lang="ru-RU" dirty="0"/>
              <a:t>что беседовал</a:t>
            </a:r>
            <a:r>
              <a:rPr lang="ru-RU" dirty="0" smtClean="0"/>
              <a:t>.	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(14)Я, весело смеясь, ответил, что это обнищавшая гувернантка и что пришла она ко мне с письменными рекомендациями.</a:t>
            </a:r>
          </a:p>
          <a:p>
            <a:pPr marL="0" indent="0" algn="just">
              <a:buNone/>
            </a:pPr>
            <a:r>
              <a:rPr lang="ru-RU" dirty="0"/>
              <a:t>(15)Когда же, уплатив деньги, мать вышла и, ни на кого не глядя, сгорбившись, словно стараясь стать ещё меньше, быстро постукивая стоптанными, совсем кривыми каблучками, прошла по асфальтовой дорожке к железным воротам, я почувствовал, что у меня болит за неё сердце.</a:t>
            </a:r>
          </a:p>
          <a:p>
            <a:pPr marL="0" indent="0" algn="just">
              <a:buNone/>
            </a:pPr>
            <a:r>
              <a:rPr lang="ru-RU" dirty="0"/>
              <a:t>(16)Боль эта, которая столь горячо обожгла меня в первое мгновение, длилась, однако, весьма недолго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5934670"/>
            <a:ext cx="4543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письменными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717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Обособленные приложения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509120"/>
            <a:ext cx="5648672" cy="1129680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8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208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Обособленные приложения</vt:lpstr>
      <vt:lpstr>Из предложений 3–5 выпишите слово, в котором правописание приставки определяется её значением – «неполнота действия».</vt:lpstr>
      <vt:lpstr>Укажите ошибочное суждение.</vt:lpstr>
      <vt:lpstr>Из предложений 13–16 выпишите слово, в котором правописание суффикса определяется правилом: «В прилагательных, образованных от существительных с помощью суффиксов -ОНН-, -ЕНН-, пишется НН»</vt:lpstr>
      <vt:lpstr>Обособленные приложения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об обособлении. Обособленные определения, выделительные знаки препинания при них</dc:title>
  <dc:creator>Елена</dc:creator>
  <cp:lastModifiedBy>Техно парк</cp:lastModifiedBy>
  <cp:revision>9</cp:revision>
  <dcterms:created xsi:type="dcterms:W3CDTF">2017-02-05T13:29:13Z</dcterms:created>
  <dcterms:modified xsi:type="dcterms:W3CDTF">2017-02-13T16:31:42Z</dcterms:modified>
</cp:coreProperties>
</file>