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2952328"/>
          </a:xfrm>
        </p:spPr>
        <p:txBody>
          <a:bodyPr>
            <a:normAutofit/>
          </a:bodyPr>
          <a:lstStyle/>
          <a:p>
            <a:r>
              <a:rPr lang="ru-RU" dirty="0" smtClean="0"/>
              <a:t>Обособленные </a:t>
            </a:r>
            <a:r>
              <a:rPr lang="ru-RU" dirty="0" smtClean="0"/>
              <a:t>обстоятельства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4509120"/>
            <a:ext cx="5648672" cy="1129680"/>
          </a:xfrm>
        </p:spPr>
        <p:txBody>
          <a:bodyPr/>
          <a:lstStyle/>
          <a:p>
            <a:r>
              <a:rPr lang="ru-RU" dirty="0" smtClean="0"/>
              <a:t>8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744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Из предложений 34–39 выпишите слово, в котором правописание </a:t>
            </a:r>
            <a:r>
              <a:rPr lang="ru-RU" sz="2800" b="1" dirty="0"/>
              <a:t>приставки </a:t>
            </a:r>
            <a:r>
              <a:rPr lang="ru-RU" sz="2800" dirty="0"/>
              <a:t>зависит от глухости – звонкости последующего согласного.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99715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/>
              <a:t>(34)Автобус тронулся. (35)Старый и седой, Шарик сидел в клубах дорожной пыли и угрюмо смотрел в землю…</a:t>
            </a:r>
          </a:p>
          <a:p>
            <a:pPr marL="0" indent="0" algn="just">
              <a:buNone/>
            </a:pPr>
            <a:r>
              <a:rPr lang="ru-RU" dirty="0"/>
              <a:t>– (36)Стой! (37)Тормози!</a:t>
            </a:r>
          </a:p>
          <a:p>
            <a:pPr marL="0" indent="0" algn="just">
              <a:buNone/>
            </a:pPr>
            <a:r>
              <a:rPr lang="ru-RU" dirty="0"/>
              <a:t>(38)Водитель, недовольный, остановил автобус, и я, видя только счастливые глаза Шарика и уже не поникший хвост, выскочил на пыльную просёлочную дорогу. (39)Выскочил, чтобы уже больше никогда не расставаться с самым преданным в моей жизни другом…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3391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Укажите количество </a:t>
            </a:r>
            <a:r>
              <a:rPr lang="ru-RU" sz="3200" b="1" dirty="0"/>
              <a:t>грамматических основ</a:t>
            </a:r>
            <a:r>
              <a:rPr lang="ru-RU" sz="3200" dirty="0"/>
              <a:t> в предложении 38. Ответ запишите цифрой.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(38)Водитель, недовольный, остановил автобус, и я, видя только счастливые глаза Шарика и уже не поникший хвост, выскочил на пыльную просёлочную дорогу.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561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Среди предложений 14–18 найдите предложение с </a:t>
            </a:r>
            <a:r>
              <a:rPr lang="ru-RU" sz="2800" b="1" dirty="0"/>
              <a:t>обособленным обстоятельством</a:t>
            </a:r>
            <a:r>
              <a:rPr lang="ru-RU" sz="2800" dirty="0"/>
              <a:t>. Напишите номер этого предложения.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506916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sz="4400" dirty="0"/>
              <a:t>(14)Но он даже не оглянулся. (15)Я видел, что он узнал меня, но не хотел узнавать человека, которого считал лучшим другом, который предал его, бросив на произвол судьбы. (16)Эта встреча была неприятна ему…</a:t>
            </a:r>
          </a:p>
          <a:p>
            <a:pPr marL="0" indent="0" algn="just">
              <a:buNone/>
            </a:pPr>
            <a:r>
              <a:rPr lang="ru-RU" sz="4400" dirty="0"/>
              <a:t>(17)Мне было стыдно. (18)Весь следующий день я думал о Шарике, пытался убедить себя, что не очень виноват в случившемся: куда я мог его тогда взять, ведь я сам не знал, куда мне приткнуться. </a:t>
            </a:r>
          </a:p>
          <a:p>
            <a:pPr marL="0" indent="0" algn="just">
              <a:buNone/>
            </a:pPr>
            <a:r>
              <a:rPr lang="ru-RU" sz="4400" dirty="0"/>
              <a:t>(14)Но он даже не оглянулся. (15)Я видел, что он узнал меня, но не хотел узнавать человека, которого считал лучшим другом, который предал его, бросив на произвол судьбы. (16)Эта встреча была неприятна ему…</a:t>
            </a:r>
          </a:p>
          <a:p>
            <a:pPr marL="0" indent="0" algn="just">
              <a:buNone/>
            </a:pPr>
            <a:r>
              <a:rPr lang="ru-RU" sz="4400" dirty="0"/>
              <a:t>(17)Мне было стыдно. (18)Весь следующий день я думал о Шарике, пытался убедить себя, что не очень виноват в случившемся: куда я мог его тогда взять, ведь я сам не знал, куда мне приткнуться.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761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156</Words>
  <Application>Microsoft Office PowerPoint</Application>
  <PresentationFormat>Экран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Обособленные обстоятельства</vt:lpstr>
      <vt:lpstr>Из предложений 34–39 выпишите слово, в котором правописание приставки зависит от глухости – звонкости последующего согласного.</vt:lpstr>
      <vt:lpstr>Укажите количество грамматических основ в предложении 38. Ответ запишите цифрой.</vt:lpstr>
      <vt:lpstr>Среди предложений 14–18 найдите предложение с обособленным обстоятельством. Напишите номер этого предложения.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Понятие об обособлении. Обособленные определения, выделительные знаки препинания при них</dc:title>
  <dc:creator>Елена</dc:creator>
  <cp:lastModifiedBy>Техно парк</cp:lastModifiedBy>
  <cp:revision>13</cp:revision>
  <dcterms:created xsi:type="dcterms:W3CDTF">2017-02-05T13:29:13Z</dcterms:created>
  <dcterms:modified xsi:type="dcterms:W3CDTF">2017-02-14T16:53:40Z</dcterms:modified>
</cp:coreProperties>
</file>