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вводных слов и вводных сочетаний слов по значению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22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ru-RU" sz="4000" dirty="0" smtClean="0"/>
              <a:t>Прочитайте текст.</a:t>
            </a:r>
          </a:p>
          <a:p>
            <a:pPr marL="0" indent="0" algn="ctr">
              <a:buNone/>
            </a:pPr>
            <a:r>
              <a:rPr lang="ru-RU" sz="4000" dirty="0" smtClean="0"/>
              <a:t>Объясните все знаки препинания.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1050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(1)Я тащился по улице и вдруг увидел толпу… (2)Мальчишек десять, старшеклассники, а сбоку, в сторонке, стоял Газовый Баллон, главный зачинщик всех самых «неправильных», бесчестных дел.</a:t>
            </a:r>
          </a:p>
          <a:p>
            <a:pPr marL="0" indent="0">
              <a:buNone/>
            </a:pPr>
            <a:r>
              <a:rPr lang="ru-RU" sz="1800" dirty="0"/>
              <a:t>(3)Мальчишки торопливо наклонялись к земле, лепили снежки </a:t>
            </a:r>
            <a:br>
              <a:rPr lang="ru-RU" sz="1800" dirty="0"/>
            </a:br>
            <a:r>
              <a:rPr lang="ru-RU" sz="1800" dirty="0"/>
              <a:t>и швыряли в стену нового дома: там, по шероховатой бетонной стене, карабкалась белка.</a:t>
            </a:r>
          </a:p>
          <a:p>
            <a:pPr marL="0" indent="0">
              <a:buNone/>
            </a:pPr>
            <a:r>
              <a:rPr lang="ru-RU" sz="1800" dirty="0"/>
              <a:t>(4)Мальчишки веселились, пуляли в стену снежками, а белка перебиралась смелыми короткими рывками всё выше и выше, к самой крыше, цепляясь неизвестно за что. (5)Тайга была рядом, белки забегали </a:t>
            </a:r>
            <a:r>
              <a:rPr lang="ru-RU" sz="1800" dirty="0" smtClean="0"/>
              <a:t>в </a:t>
            </a:r>
            <a:r>
              <a:rPr lang="ru-RU" sz="1800" dirty="0"/>
              <a:t>посёлок нередко, но по деревьям они легко удирали назад, а этой не повезло, она, наверное, перебегала по земле, когда её заметили, метнулась </a:t>
            </a:r>
            <a:r>
              <a:rPr lang="ru-RU" sz="1800" dirty="0" smtClean="0"/>
              <a:t>к </a:t>
            </a:r>
            <a:r>
              <a:rPr lang="ru-RU" sz="1800" dirty="0"/>
              <a:t>дому и теперь карабкалась по стене, беззащитная перед ударами снежков.</a:t>
            </a:r>
          </a:p>
          <a:p>
            <a:pPr marL="0" indent="0">
              <a:buNone/>
            </a:pPr>
            <a:r>
              <a:rPr lang="ru-RU" sz="1800" dirty="0"/>
              <a:t>(6)Снежные снаряды, словно пушечные ядра, с глухим фырканьем разрывались рядом с белкой, она вздрагивала всем маленьким телом, пушистый хвост прижимала к стене, как бы помогая себе даже им.</a:t>
            </a:r>
          </a:p>
          <a:p>
            <a:pPr marL="0" indent="0">
              <a:buNone/>
            </a:pPr>
            <a:r>
              <a:rPr lang="ru-RU" sz="1800" dirty="0"/>
              <a:t>(7)Десятеро здоровенных головорезов против маленькой беззащитной белки! (8)Но эти десятеро были людьми. (9)И у каждого на плечах была голова, а в груди – сердце. (10)Газовый Баллон с каменным лицом стоял рядом. (11)С интересом ждал, чем всё кончится.</a:t>
            </a:r>
          </a:p>
          <a:p>
            <a:pPr marL="0" indent="0">
              <a:buNone/>
            </a:pPr>
            <a:r>
              <a:rPr lang="ru-RU" sz="1800" dirty="0"/>
              <a:t>(12)Кровь возмущённо застучала у меня в висках.</a:t>
            </a:r>
          </a:p>
          <a:p>
            <a:pPr marL="0" indent="0">
              <a:buNone/>
            </a:pPr>
            <a:r>
              <a:rPr lang="ru-RU" sz="1800" dirty="0"/>
              <a:t>– (13)Вы! – крикнул я, дрожа от ненависти. – (14)Вы, гады! (15)Что делаете!</a:t>
            </a:r>
          </a:p>
          <a:p>
            <a:pPr marL="0" indent="0">
              <a:buNone/>
            </a:pPr>
            <a:r>
              <a:rPr lang="ru-RU" sz="1800" dirty="0"/>
              <a:t>(16)Газовый Баллон обернулся ко мне, глаза его хитро сощурились.</a:t>
            </a:r>
          </a:p>
          <a:p>
            <a:pPr marL="0" indent="0">
              <a:buNone/>
            </a:pP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24840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2646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– (17)А! Генерал! – закривлялся он. – (18)Опять командуешь!</a:t>
            </a:r>
          </a:p>
          <a:p>
            <a:pPr marL="0" indent="0">
              <a:buNone/>
            </a:pPr>
            <a:r>
              <a:rPr lang="ru-RU" dirty="0"/>
              <a:t>(19)И захохотал:</a:t>
            </a:r>
          </a:p>
          <a:p>
            <a:pPr marL="0" indent="0">
              <a:buNone/>
            </a:pPr>
            <a:r>
              <a:rPr lang="ru-RU" dirty="0"/>
              <a:t>– (20)Генерал без войска!</a:t>
            </a:r>
          </a:p>
          <a:p>
            <a:pPr marL="0" indent="0">
              <a:buNone/>
            </a:pPr>
            <a:r>
              <a:rPr lang="ru-RU" dirty="0"/>
              <a:t>(21)В другой раз я бы сошёл с ума от этих неприятных слов, опять бы что-нибудь выкинул, может быть, а тут едва услышал.</a:t>
            </a:r>
          </a:p>
          <a:p>
            <a:pPr marL="0" indent="0">
              <a:buNone/>
            </a:pPr>
            <a:r>
              <a:rPr lang="ru-RU" dirty="0"/>
              <a:t>– (22)Прекратите! – заорал я, впившись взглядом в белку, уже </a:t>
            </a:r>
            <a:r>
              <a:rPr lang="ru-RU" dirty="0" smtClean="0"/>
              <a:t>еле передвигающуюся </a:t>
            </a:r>
            <a:r>
              <a:rPr lang="ru-RU" dirty="0"/>
              <a:t>по стене.</a:t>
            </a:r>
          </a:p>
          <a:p>
            <a:pPr marL="0" indent="0">
              <a:buNone/>
            </a:pPr>
            <a:r>
              <a:rPr lang="ru-RU" dirty="0"/>
              <a:t>(23)Возле неё теперь уже не снежки хлопали. (24)Цокали мёрзлые комья земли и камни. (25)И тут белка упала вниз.</a:t>
            </a:r>
          </a:p>
          <a:p>
            <a:pPr marL="0" indent="0">
              <a:buNone/>
            </a:pPr>
            <a:r>
              <a:rPr lang="ru-RU" dirty="0"/>
              <a:t>(26)Она упала вниз, а я по-прежнему смотрел на стену дома. (27)Там, на шероховатом бетоне, краснело пятнышко…</a:t>
            </a:r>
          </a:p>
          <a:p>
            <a:pPr marL="0" indent="0">
              <a:buNone/>
            </a:pPr>
            <a:r>
              <a:rPr lang="ru-RU" dirty="0"/>
              <a:t>(28)Я швырнул портфель, надвинул поглубже шапку и, разогнавшись, шарахнул головой в живот здоровому парню. (29)Он охнул, свалился, </a:t>
            </a:r>
            <a:r>
              <a:rPr lang="ru-RU" dirty="0" smtClean="0"/>
              <a:t>а </a:t>
            </a:r>
            <a:r>
              <a:rPr lang="ru-RU" dirty="0"/>
              <a:t>я таранил следующего, следующего. (30)Мальчишки ненадолго опешили, потом я ощутил лицом колючий снег и стал задыхаться в сугробе. (31)Меня лупили по спине, по голове, но я не чувствовал боли, а яростно вертелся, норовя вскочить и протаранить кого-нибудь ещё.</a:t>
            </a:r>
          </a:p>
          <a:p>
            <a:pPr marL="0" indent="0">
              <a:buNone/>
            </a:pPr>
            <a:r>
              <a:rPr lang="ru-RU" dirty="0"/>
              <a:t>(32)Неожиданно удары стихли. (33)Я отряхнулся. (34)Старшеклассников не было, не было нигде видно и белки. (35)Только Газовый Баллон стоял на своём старом месте.</a:t>
            </a:r>
          </a:p>
          <a:p>
            <a:pPr marL="0" indent="0">
              <a:buNone/>
            </a:pPr>
            <a:r>
              <a:rPr lang="ru-RU" dirty="0"/>
              <a:t>(36)Губы мои дрожали, а руки тряслись, когда я обтёр тающий снег </a:t>
            </a:r>
            <a:r>
              <a:rPr lang="ru-RU" dirty="0" smtClean="0"/>
              <a:t>с </a:t>
            </a:r>
            <a:r>
              <a:rPr lang="ru-RU" dirty="0"/>
              <a:t>лица и увидел деда. (37)Он тяжело дышал, глядя хмуро на удаляющихся мальчишек.</a:t>
            </a:r>
          </a:p>
          <a:p>
            <a:pPr marL="0" indent="0">
              <a:buNone/>
            </a:pPr>
            <a:r>
              <a:rPr lang="ru-RU" dirty="0"/>
              <a:t>– (38)Я всё видел, – сказал он, переводя дыхание, – ты молодец!</a:t>
            </a:r>
          </a:p>
          <a:p>
            <a:pPr marL="0" indent="0" algn="r">
              <a:buNone/>
            </a:pPr>
            <a:r>
              <a:rPr lang="ru-RU" dirty="0"/>
              <a:t>(По А.А. </a:t>
            </a:r>
            <a:r>
              <a:rPr lang="ru-RU" dirty="0" err="1"/>
              <a:t>Лиханову</a:t>
            </a:r>
            <a:r>
              <a:rPr lang="ru-RU" dirty="0" smtClean="0"/>
              <a:t>*)</a:t>
            </a:r>
          </a:p>
          <a:p>
            <a:pPr marL="0" indent="0">
              <a:buNone/>
            </a:pPr>
            <a:r>
              <a:rPr lang="ru-RU" sz="2500" i="1" dirty="0">
                <a:solidFill>
                  <a:srgbClr val="000000"/>
                </a:solidFill>
                <a:latin typeface="Arial"/>
              </a:rPr>
              <a:t>* </a:t>
            </a:r>
            <a:r>
              <a:rPr lang="ru-RU" sz="2500" b="1" i="1" dirty="0">
                <a:solidFill>
                  <a:srgbClr val="000000"/>
                </a:solidFill>
                <a:latin typeface="Arial"/>
              </a:rPr>
              <a:t>Альберт Анатольевич </a:t>
            </a:r>
            <a:r>
              <a:rPr lang="ru-RU" sz="2500" b="1" i="1" dirty="0" err="1">
                <a:solidFill>
                  <a:srgbClr val="000000"/>
                </a:solidFill>
                <a:latin typeface="Arial"/>
              </a:rPr>
              <a:t>Лиханов</a:t>
            </a:r>
            <a:r>
              <a:rPr lang="ru-RU" sz="2500" i="1" dirty="0">
                <a:solidFill>
                  <a:srgbClr val="000000"/>
                </a:solidFill>
                <a:latin typeface="Arial"/>
              </a:rPr>
              <a:t> (род. в 1935 г.) </a:t>
            </a:r>
            <a:r>
              <a:rPr lang="ru-RU" sz="2500" dirty="0">
                <a:solidFill>
                  <a:srgbClr val="000000"/>
                </a:solidFill>
                <a:latin typeface="MathJax_Main"/>
              </a:rPr>
              <a:t>–</a:t>
            </a:r>
            <a:r>
              <a:rPr lang="ru-RU" sz="2500" i="1" dirty="0">
                <a:solidFill>
                  <a:srgbClr val="000000"/>
                </a:solidFill>
                <a:latin typeface="Arial"/>
              </a:rPr>
              <a:t> советский, российский писатель, председатель Российского детского фонда, автор многих произведений о подростках.</a:t>
            </a:r>
            <a:endParaRPr lang="ru-RU" sz="25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9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В каком варианте ответа содержится информация</a:t>
            </a:r>
            <a:r>
              <a:rPr lang="ru-RU" dirty="0" smtClean="0"/>
              <a:t>, необходимая </a:t>
            </a:r>
            <a:r>
              <a:rPr lang="ru-RU" dirty="0"/>
              <a:t>для </a:t>
            </a:r>
            <a:r>
              <a:rPr lang="ru-RU" b="1" dirty="0"/>
              <a:t>обоснования </a:t>
            </a:r>
            <a:r>
              <a:rPr lang="ru-RU" dirty="0"/>
              <a:t>ответа на вопрос: «Почему главный герой кинулся в драку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 мальчишками</a:t>
            </a:r>
            <a:r>
              <a:rPr lang="ru-RU" dirty="0" smtClean="0"/>
              <a:t>?»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i="1" dirty="0" smtClean="0"/>
              <a:t>1</a:t>
            </a:r>
            <a:r>
              <a:rPr lang="ru-RU" i="1" dirty="0"/>
              <a:t>) 	</a:t>
            </a:r>
            <a:r>
              <a:rPr lang="ru-RU" i="1" dirty="0" smtClean="0"/>
              <a:t>Он </a:t>
            </a:r>
            <a:r>
              <a:rPr lang="ru-RU" i="1" dirty="0"/>
              <a:t>хотел доказать Газовому Баллону, что он не трус.</a:t>
            </a:r>
          </a:p>
          <a:p>
            <a:pPr marL="0" indent="0">
              <a:buNone/>
            </a:pPr>
            <a:r>
              <a:rPr lang="ru-RU" i="1" dirty="0"/>
              <a:t>  	 2) 	</a:t>
            </a:r>
            <a:r>
              <a:rPr lang="ru-RU" i="1" dirty="0" smtClean="0"/>
              <a:t>Он </a:t>
            </a:r>
            <a:r>
              <a:rPr lang="ru-RU" i="1" dirty="0"/>
              <a:t>увидел, что дед-генерал ждёт от него какого-либо поступка.</a:t>
            </a:r>
          </a:p>
          <a:p>
            <a:pPr marL="0" indent="0">
              <a:buNone/>
            </a:pPr>
            <a:r>
              <a:rPr lang="ru-RU" i="1" dirty="0"/>
              <a:t>  	 3) 	</a:t>
            </a:r>
            <a:r>
              <a:rPr lang="ru-RU" i="1" dirty="0" smtClean="0"/>
              <a:t>Он </a:t>
            </a:r>
            <a:r>
              <a:rPr lang="ru-RU" i="1" dirty="0"/>
              <a:t>очень хотел прекратить безобразную сцену с уничтожением безобидной белки.</a:t>
            </a:r>
          </a:p>
          <a:p>
            <a:pPr marL="0" indent="0">
              <a:buNone/>
            </a:pPr>
            <a:r>
              <a:rPr lang="ru-RU" i="1" dirty="0"/>
              <a:t>  	 4) 	</a:t>
            </a:r>
            <a:r>
              <a:rPr lang="ru-RU" i="1" dirty="0" smtClean="0"/>
              <a:t>Только </a:t>
            </a:r>
            <a:r>
              <a:rPr lang="ru-RU" i="1" dirty="0"/>
              <a:t>в драке герой мог доказать, что он настоящий генерал.</a:t>
            </a:r>
          </a:p>
        </p:txBody>
      </p:sp>
    </p:spTree>
    <p:extLst>
      <p:ext uri="{BB962C8B-B14F-4D97-AF65-F5344CB8AC3E}">
        <p14:creationId xmlns:p14="http://schemas.microsoft.com/office/powerpoint/2010/main" val="339808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Из предложений 1–3 выпишите слово, в котором правописание </a:t>
            </a:r>
            <a:r>
              <a:rPr lang="ru-RU" b="1" dirty="0"/>
              <a:t>приставки </a:t>
            </a:r>
            <a:r>
              <a:rPr lang="ru-RU" dirty="0"/>
              <a:t>зависит от глухости – звонкости последующего согласного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(1)Я тащился по улице и вдруг увидел толпу… (2)Мальчишек десять, старшеклассники, а сбоку, в сторонке, стоял Газовый Баллон, главный зачинщик всех самых «неправильных», бесчестных дел.</a:t>
            </a:r>
          </a:p>
          <a:p>
            <a:pPr marL="0" indent="0">
              <a:buNone/>
            </a:pPr>
            <a:r>
              <a:rPr lang="ru-RU" i="1" dirty="0"/>
              <a:t>(3)Мальчишки торопливо наклонялись к земле, лепили снежки </a:t>
            </a:r>
            <a:br>
              <a:rPr lang="ru-RU" i="1" dirty="0"/>
            </a:br>
            <a:r>
              <a:rPr lang="ru-RU" i="1" dirty="0"/>
              <a:t>и швыряли в стену нового дома: там, по шероховатой бетонной стене, карабкалась белка.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2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55272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400" dirty="0"/>
              <a:t>Из предложений 7–12 выпишите слово, в </a:t>
            </a:r>
            <a:r>
              <a:rPr lang="ru-RU" sz="4400" dirty="0" smtClean="0"/>
              <a:t>котором правописание</a:t>
            </a:r>
            <a:r>
              <a:rPr lang="ru-RU" sz="4400" dirty="0"/>
              <a:t> </a:t>
            </a:r>
            <a:r>
              <a:rPr lang="ru-RU" sz="4400" b="1" dirty="0"/>
              <a:t>суффикса </a:t>
            </a:r>
            <a:r>
              <a:rPr lang="ru-RU" sz="4400" dirty="0"/>
              <a:t>определяется правилом: «В прилагательном, образованном от существительного с основой на -Н, пишется НН</a:t>
            </a:r>
            <a:r>
              <a:rPr lang="ru-RU" sz="4400" dirty="0" smtClean="0"/>
              <a:t>».</a:t>
            </a:r>
          </a:p>
          <a:p>
            <a:pPr marL="400050" lvl="1" indent="0">
              <a:buNone/>
            </a:pPr>
            <a:r>
              <a:rPr lang="ru-RU" sz="4400" i="1" dirty="0"/>
              <a:t>(7)Десятеро здоровенных головорезов против маленькой беззащитной белки! (8)Но эти десятеро были людьми. (9)И у каждого на плечах была голова, а в груди – сердце. (10)Газовый Баллон с каменным лицом стоял рядом. (11)С интересом ждал, чем всё кончится.</a:t>
            </a:r>
          </a:p>
          <a:p>
            <a:pPr marL="400050" lvl="1" indent="0">
              <a:buNone/>
            </a:pPr>
            <a:r>
              <a:rPr lang="ru-RU" sz="4400" i="1" dirty="0"/>
              <a:t>(12)Кровь возмущённо застучала у меня в висках.</a:t>
            </a:r>
          </a:p>
          <a:p>
            <a:pPr marL="0" indent="0" algn="just">
              <a:buNone/>
            </a:pPr>
            <a:endParaRPr lang="ru-RU" sz="4400" dirty="0" smtClean="0"/>
          </a:p>
          <a:p>
            <a:pPr algn="just"/>
            <a:r>
              <a:rPr lang="ru-RU" sz="4400" dirty="0"/>
              <a:t>Выпишите </a:t>
            </a:r>
            <a:r>
              <a:rPr lang="ru-RU" sz="4400" b="1" dirty="0"/>
              <a:t>грамматическую основу</a:t>
            </a:r>
            <a:r>
              <a:rPr lang="ru-RU" sz="4400" dirty="0"/>
              <a:t> предложения 37</a:t>
            </a:r>
            <a:r>
              <a:rPr lang="ru-RU" sz="4400" dirty="0" smtClean="0"/>
              <a:t>.</a:t>
            </a:r>
          </a:p>
          <a:p>
            <a:pPr marL="0" indent="0" algn="just">
              <a:buNone/>
            </a:pPr>
            <a:r>
              <a:rPr lang="ru-RU" sz="4400" i="1" dirty="0" smtClean="0"/>
              <a:t>	(</a:t>
            </a:r>
            <a:r>
              <a:rPr lang="ru-RU" sz="4400" i="1" dirty="0"/>
              <a:t>37)Он тяжело дышал, глядя хмуро на удаляющихся мальчишек.</a:t>
            </a:r>
          </a:p>
          <a:p>
            <a:pPr marL="0" indent="0" algn="just">
              <a:buNone/>
            </a:pPr>
            <a:endParaRPr lang="ru-RU" sz="4400" dirty="0" smtClean="0"/>
          </a:p>
          <a:p>
            <a:pPr algn="just"/>
            <a:r>
              <a:rPr lang="ru-RU" sz="4400" dirty="0"/>
              <a:t>Замените разговорное слово «</a:t>
            </a:r>
            <a:r>
              <a:rPr lang="ru-RU" sz="4400" b="1" dirty="0"/>
              <a:t>шарахнул</a:t>
            </a:r>
            <a:r>
              <a:rPr lang="ru-RU" sz="4400" dirty="0"/>
              <a:t>» в предложении 28 стилистически нейтральным </a:t>
            </a:r>
            <a:r>
              <a:rPr lang="ru-RU" sz="4400" b="1" dirty="0"/>
              <a:t>синонимом</a:t>
            </a:r>
            <a:r>
              <a:rPr lang="ru-RU" sz="4400" dirty="0"/>
              <a:t>. Напишите этот синоним.</a:t>
            </a:r>
          </a:p>
          <a:p>
            <a:pPr marL="0" indent="0">
              <a:buNone/>
            </a:pPr>
            <a:r>
              <a:rPr lang="ru-RU" sz="4400" i="1" dirty="0" smtClean="0"/>
              <a:t>	(</a:t>
            </a:r>
            <a:r>
              <a:rPr lang="ru-RU" sz="4400" i="1" dirty="0"/>
              <a:t>28)Я швырнул портфель, надвинул поглубже шапку и, разогнавшись, шарахнул головой в живот здоровому парню.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43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568952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В </a:t>
            </a:r>
            <a:r>
              <a:rPr lang="ru-RU" sz="2800" dirty="0"/>
              <a:t>приведённых ниже предложениях из прочитанного текста пронумерованы все запятые. Выпишите цифры, обозначающие запятые при </a:t>
            </a:r>
            <a:r>
              <a:rPr lang="ru-RU" sz="2800" b="1" dirty="0"/>
              <a:t>вводной конструкции</a:t>
            </a:r>
            <a:r>
              <a:rPr lang="ru-RU" sz="2800" dirty="0"/>
              <a:t>.</a:t>
            </a:r>
          </a:p>
          <a:p>
            <a:pPr marL="0" indent="0" algn="just">
              <a:buNone/>
            </a:pPr>
            <a:endParaRPr lang="ru-RU" sz="2800" b="1" i="1" dirty="0" smtClean="0"/>
          </a:p>
          <a:p>
            <a:pPr marL="0" indent="0" algn="just">
              <a:buNone/>
            </a:pPr>
            <a:r>
              <a:rPr lang="ru-RU" sz="2800" b="1" i="1" dirty="0" smtClean="0"/>
              <a:t>В </a:t>
            </a:r>
            <a:r>
              <a:rPr lang="ru-RU" sz="2800" b="1" i="1" dirty="0"/>
              <a:t>другой раз я бы сошёл с ума от этих неприятных слов,</a:t>
            </a:r>
            <a:r>
              <a:rPr lang="ru-RU" sz="2800" b="1" i="1" baseline="30000" dirty="0"/>
              <a:t>(1)</a:t>
            </a:r>
            <a:r>
              <a:rPr lang="ru-RU" sz="2800" b="1" i="1" dirty="0"/>
              <a:t> опять бы что-нибудь выкинул,</a:t>
            </a:r>
            <a:r>
              <a:rPr lang="ru-RU" sz="2800" b="1" i="1" baseline="30000" dirty="0"/>
              <a:t>(2)</a:t>
            </a:r>
            <a:r>
              <a:rPr lang="ru-RU" sz="2800" b="1" i="1" dirty="0"/>
              <a:t> может быть,</a:t>
            </a:r>
            <a:r>
              <a:rPr lang="ru-RU" sz="2800" b="1" i="1" baseline="30000" dirty="0"/>
              <a:t>(3)</a:t>
            </a:r>
            <a:r>
              <a:rPr lang="ru-RU" sz="2800" b="1" i="1" dirty="0"/>
              <a:t> а тут едва услышал.</a:t>
            </a: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–</a:t>
            </a:r>
            <a:r>
              <a:rPr lang="ru-RU" sz="2800" b="1" i="1" dirty="0"/>
              <a:t> Прекратите! </a:t>
            </a:r>
            <a:r>
              <a:rPr lang="ru-RU" sz="2800" dirty="0"/>
              <a:t>–</a:t>
            </a:r>
            <a:r>
              <a:rPr lang="ru-RU" sz="2800" b="1" i="1" dirty="0"/>
              <a:t> заорал я,</a:t>
            </a:r>
            <a:r>
              <a:rPr lang="ru-RU" sz="2800" b="1" i="1" baseline="30000" dirty="0"/>
              <a:t>(4)</a:t>
            </a:r>
            <a:r>
              <a:rPr lang="ru-RU" sz="2800" b="1" i="1" dirty="0"/>
              <a:t> впившись взглядом в белку, </a:t>
            </a:r>
            <a:r>
              <a:rPr lang="ru-RU" sz="2800" b="1" i="1" baseline="30000" dirty="0"/>
              <a:t>(5)</a:t>
            </a:r>
            <a:r>
              <a:rPr lang="ru-RU" sz="2800" b="1" i="1" dirty="0"/>
              <a:t>уже еле передвигающуюся по стене.</a:t>
            </a:r>
            <a:endParaRPr lang="ru-RU" sz="2800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250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109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Группы вводных слов и вводных сочетаний слов по значению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согласованных распространенных и нераспространенных определений</dc:title>
  <dc:creator>Елена</dc:creator>
  <cp:lastModifiedBy>Техно парк</cp:lastModifiedBy>
  <cp:revision>21</cp:revision>
  <dcterms:created xsi:type="dcterms:W3CDTF">2017-02-06T18:07:44Z</dcterms:created>
  <dcterms:modified xsi:type="dcterms:W3CDTF">2017-03-19T17:05:34Z</dcterms:modified>
</cp:coreProperties>
</file>