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Синтаксический и пунктуационный разборы предложений с обособленными членами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622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Говори правильно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349080"/>
          </a:xfrm>
        </p:spPr>
        <p:txBody>
          <a:bodyPr numCol="3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брала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взяла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врала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гнала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ободрала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дождалась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назвалась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облилась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ворвалась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восприняла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клала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украла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подкралась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послала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/>
              <a:t>застлала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9827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Говори правильно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349080"/>
          </a:xfrm>
        </p:spPr>
        <p:txBody>
          <a:bodyPr numCol="3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бралА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взялА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вралА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гналА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ободралА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дождалАсь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/>
              <a:t>назвалАсь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облилАсь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ворвалАсь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воспринялА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/>
              <a:t>клАла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укрАла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 smtClean="0"/>
              <a:t>подкрАлась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/>
              <a:t>послАла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/>
              <a:t>застлАла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7891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 </a:t>
            </a:r>
            <a:r>
              <a:rPr lang="ru-RU" b="1" u="sng" dirty="0"/>
              <a:t>двусложных  глаголах  прошедшего времени </a:t>
            </a:r>
            <a:r>
              <a:rPr lang="ru-RU" b="1" u="sng" dirty="0" err="1"/>
              <a:t>ж.р</a:t>
            </a:r>
            <a:r>
              <a:rPr lang="ru-RU" dirty="0"/>
              <a:t>.  ударение падает </a:t>
            </a:r>
            <a:r>
              <a:rPr lang="ru-RU" b="1" u="sng" dirty="0"/>
              <a:t>на окончание  -А.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Кроме</a:t>
            </a:r>
            <a:r>
              <a:rPr lang="ru-RU" b="1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dirty="0" err="1"/>
              <a:t>клАла</a:t>
            </a:r>
            <a:r>
              <a:rPr lang="ru-RU" b="1" dirty="0"/>
              <a:t>             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крАла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укрАла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крАлась</a:t>
            </a:r>
            <a:r>
              <a:rPr lang="ru-RU" b="1" dirty="0"/>
              <a:t>  </a:t>
            </a:r>
            <a:r>
              <a:rPr lang="ru-RU" dirty="0"/>
              <a:t>- </a:t>
            </a:r>
            <a:r>
              <a:rPr lang="ru-RU" dirty="0" err="1"/>
              <a:t>подкрАлась</a:t>
            </a:r>
            <a:r>
              <a:rPr lang="ru-RU" dirty="0"/>
              <a:t>                                                                    </a:t>
            </a:r>
            <a:r>
              <a:rPr lang="ru-RU" b="1" dirty="0" err="1"/>
              <a:t>слАла</a:t>
            </a:r>
            <a:r>
              <a:rPr lang="ru-RU" b="1" dirty="0"/>
              <a:t>  -  </a:t>
            </a:r>
            <a:r>
              <a:rPr lang="ru-RU" dirty="0" err="1"/>
              <a:t>послАла</a:t>
            </a:r>
            <a:r>
              <a:rPr lang="ru-RU" dirty="0"/>
              <a:t>                                 </a:t>
            </a:r>
            <a:r>
              <a:rPr lang="ru-RU" b="1" dirty="0"/>
              <a:t> </a:t>
            </a:r>
            <a:r>
              <a:rPr lang="ru-RU" b="1" dirty="0" err="1"/>
              <a:t>стлАла</a:t>
            </a:r>
            <a:r>
              <a:rPr lang="ru-RU" dirty="0"/>
              <a:t>  - </a:t>
            </a:r>
            <a:r>
              <a:rPr lang="ru-RU" dirty="0" err="1"/>
              <a:t>застлАла</a:t>
            </a:r>
            <a:r>
              <a:rPr lang="ru-RU" dirty="0"/>
              <a:t>      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Место ударения </a:t>
            </a:r>
            <a:r>
              <a:rPr lang="ru-RU" b="1" dirty="0"/>
              <a:t>сохраняется</a:t>
            </a:r>
            <a:r>
              <a:rPr lang="ru-RU" dirty="0"/>
              <a:t> и при добавлении </a:t>
            </a:r>
            <a:r>
              <a:rPr lang="ru-RU" b="1" dirty="0"/>
              <a:t>приставки </a:t>
            </a:r>
            <a:r>
              <a:rPr lang="ru-RU" dirty="0"/>
              <a:t>и/или постфикса </a:t>
            </a:r>
            <a:r>
              <a:rPr lang="ru-RU" b="1" dirty="0"/>
              <a:t>-СЬ.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08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Выпишите </a:t>
            </a:r>
            <a:r>
              <a:rPr lang="ru-RU" b="1" dirty="0"/>
              <a:t>грамматическую основу</a:t>
            </a:r>
            <a:r>
              <a:rPr lang="ru-RU" dirty="0"/>
              <a:t> предложения 19.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(19)Шкатулку поставили на стол и в конце концов забыли о ней.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52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Замените словосочетание </a:t>
            </a:r>
            <a:r>
              <a:rPr lang="ru-RU" b="1" i="1" dirty="0"/>
              <a:t>КОФЕЙНАЯ МЕЛЬНИЦА</a:t>
            </a:r>
            <a:r>
              <a:rPr lang="ru-RU" dirty="0"/>
              <a:t> в предложении 3, построенное на основе согласования, синонимичным словосочетанием со связью </a:t>
            </a:r>
            <a:r>
              <a:rPr lang="ru-RU" b="1" dirty="0"/>
              <a:t>управление</a:t>
            </a:r>
            <a:r>
              <a:rPr lang="ru-RU" dirty="0"/>
              <a:t>. Напишите получившееся словосочетание.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05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100" dirty="0"/>
              <a:t>В приведённом ниже предложении из текста пронумерованы все запятые. Выпишите цифру(-ы), обозначающую(-</a:t>
            </a:r>
            <a:r>
              <a:rPr lang="ru-RU" sz="3100" dirty="0" err="1"/>
              <a:t>ие</a:t>
            </a:r>
            <a:r>
              <a:rPr lang="ru-RU" sz="3100" dirty="0"/>
              <a:t>) запятую(-</a:t>
            </a:r>
            <a:r>
              <a:rPr lang="ru-RU" sz="3100" dirty="0" err="1"/>
              <a:t>ые</a:t>
            </a:r>
            <a:r>
              <a:rPr lang="ru-RU" sz="3100" dirty="0"/>
              <a:t>) между частями </a:t>
            </a:r>
            <a:r>
              <a:rPr lang="ru-RU" sz="3100" b="1" dirty="0"/>
              <a:t>сложносочинённого</a:t>
            </a:r>
            <a:r>
              <a:rPr lang="ru-RU" sz="3100" dirty="0"/>
              <a:t> предложения.</a:t>
            </a:r>
            <a:br>
              <a:rPr lang="ru-RU" sz="31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 smtClean="0"/>
              <a:t>Изредка </a:t>
            </a:r>
            <a:r>
              <a:rPr lang="ru-RU" b="1" i="1" dirty="0"/>
              <a:t>мы устраивали на чердаке раскопки,</a:t>
            </a:r>
            <a:r>
              <a:rPr lang="ru-RU" b="1" i="1" baseline="30000" dirty="0"/>
              <a:t>(1)</a:t>
            </a:r>
            <a:r>
              <a:rPr lang="ru-RU" b="1" i="1" dirty="0"/>
              <a:t>  и среди разбитых оконных рам и занавесей из мохнатой паутины обнаруживался то ящик от масляных красок,</a:t>
            </a:r>
            <a:r>
              <a:rPr lang="ru-RU" b="1" i="1" baseline="30000" dirty="0"/>
              <a:t>(2)</a:t>
            </a:r>
            <a:r>
              <a:rPr lang="ru-RU" b="1" i="1" dirty="0"/>
              <a:t> то сломанный перламутровый веер,</a:t>
            </a:r>
            <a:r>
              <a:rPr lang="ru-RU" b="1" i="1" baseline="30000" dirty="0"/>
              <a:t>(3)</a:t>
            </a:r>
            <a:r>
              <a:rPr lang="ru-RU" b="1" i="1" dirty="0"/>
              <a:t> то медная кофейная мельница времён севастопольской обороны.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39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pPr algn="just"/>
            <a:r>
              <a:rPr lang="ru-RU" sz="3200" dirty="0"/>
              <a:t>Среди предложений 13—15 найдите предложение </a:t>
            </a:r>
            <a:r>
              <a:rPr lang="ru-RU" sz="3200" b="1" dirty="0"/>
              <a:t>с обособленным согласованным определением.</a:t>
            </a:r>
            <a:r>
              <a:rPr lang="ru-RU" sz="3200" dirty="0"/>
              <a:t> Напишите номер этого предложения.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(13)Все сошлись на том, что это был весёлый пожилой шотландец в клетчатом жилете и кожаном фартуке. (14)Обтачивая в тисках медные валики, он, наверное, насвистывал песенку о девушке, собирающей хворост в горах. (15)Как все хорошие мастера, он разговаривал с вещами, которые делал, и предсказывал их будущее.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3937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174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Синтаксический и пунктуационный разборы предложений с обособленными членами</vt:lpstr>
      <vt:lpstr>Говори правильно</vt:lpstr>
      <vt:lpstr>Говори правильно</vt:lpstr>
      <vt:lpstr>Презентация PowerPoint</vt:lpstr>
      <vt:lpstr>Выпишите грамматическую основу предложения 19.</vt:lpstr>
      <vt:lpstr>Презентация PowerPoint</vt:lpstr>
      <vt:lpstr>В приведённом ниже предложении из текста пронумерованы все запятые. Выпишите цифру(-ы), обозначающую(-ие) запятую(-ые) между частями сложносочинённого предложения. </vt:lpstr>
      <vt:lpstr>Среди предложений 13—15 найдите предложение с обособленным согласованным определением. Напишите номер этого предложения.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Обособление согласованных распространенных и нераспространенных определений</dc:title>
  <dc:creator>Елена</dc:creator>
  <cp:lastModifiedBy>Техно парк</cp:lastModifiedBy>
  <cp:revision>16</cp:revision>
  <dcterms:created xsi:type="dcterms:W3CDTF">2017-02-06T18:07:44Z</dcterms:created>
  <dcterms:modified xsi:type="dcterms:W3CDTF">2017-02-28T17:54:12Z</dcterms:modified>
</cp:coreProperties>
</file>